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omments/modernComment_15A_A31D1D57.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4"/>
  </p:sldMasterIdLst>
  <p:notesMasterIdLst>
    <p:notesMasterId r:id="rId48"/>
  </p:notesMasterIdLst>
  <p:handoutMasterIdLst>
    <p:handoutMasterId r:id="rId49"/>
  </p:handoutMasterIdLst>
  <p:sldIdLst>
    <p:sldId id="282" r:id="rId5"/>
    <p:sldId id="329" r:id="rId6"/>
    <p:sldId id="283" r:id="rId7"/>
    <p:sldId id="289" r:id="rId8"/>
    <p:sldId id="362" r:id="rId9"/>
    <p:sldId id="292" r:id="rId10"/>
    <p:sldId id="299" r:id="rId11"/>
    <p:sldId id="383" r:id="rId12"/>
    <p:sldId id="389" r:id="rId13"/>
    <p:sldId id="330" r:id="rId14"/>
    <p:sldId id="323" r:id="rId15"/>
    <p:sldId id="390" r:id="rId16"/>
    <p:sldId id="339" r:id="rId17"/>
    <p:sldId id="341" r:id="rId18"/>
    <p:sldId id="342" r:id="rId19"/>
    <p:sldId id="343" r:id="rId20"/>
    <p:sldId id="391" r:id="rId21"/>
    <p:sldId id="344" r:id="rId22"/>
    <p:sldId id="345" r:id="rId23"/>
    <p:sldId id="346" r:id="rId24"/>
    <p:sldId id="347" r:id="rId25"/>
    <p:sldId id="340" r:id="rId26"/>
    <p:sldId id="334" r:id="rId27"/>
    <p:sldId id="394" r:id="rId28"/>
    <p:sldId id="395" r:id="rId29"/>
    <p:sldId id="393" r:id="rId30"/>
    <p:sldId id="396" r:id="rId31"/>
    <p:sldId id="380" r:id="rId32"/>
    <p:sldId id="372" r:id="rId33"/>
    <p:sldId id="371" r:id="rId34"/>
    <p:sldId id="370" r:id="rId35"/>
    <p:sldId id="388" r:id="rId36"/>
    <p:sldId id="387" r:id="rId37"/>
    <p:sldId id="382" r:id="rId38"/>
    <p:sldId id="305" r:id="rId39"/>
    <p:sldId id="373" r:id="rId40"/>
    <p:sldId id="381" r:id="rId41"/>
    <p:sldId id="376" r:id="rId42"/>
    <p:sldId id="320" r:id="rId43"/>
    <p:sldId id="322" r:id="rId44"/>
    <p:sldId id="326" r:id="rId45"/>
    <p:sldId id="327" r:id="rId46"/>
    <p:sldId id="364"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E3D4A49B-65A9-4ED2-9670-663EC61C6CF0}">
          <p14:sldIdLst>
            <p14:sldId id="282"/>
            <p14:sldId id="329"/>
            <p14:sldId id="283"/>
            <p14:sldId id="289"/>
            <p14:sldId id="362"/>
            <p14:sldId id="292"/>
            <p14:sldId id="299"/>
            <p14:sldId id="383"/>
            <p14:sldId id="389"/>
          </p14:sldIdLst>
        </p14:section>
        <p14:section name="Methodology" id="{FA10F0F2-3987-43D1-9414-977E10BC65FF}">
          <p14:sldIdLst>
            <p14:sldId id="330"/>
            <p14:sldId id="323"/>
            <p14:sldId id="390"/>
            <p14:sldId id="339"/>
            <p14:sldId id="341"/>
            <p14:sldId id="342"/>
            <p14:sldId id="343"/>
            <p14:sldId id="391"/>
            <p14:sldId id="344"/>
            <p14:sldId id="345"/>
            <p14:sldId id="346"/>
            <p14:sldId id="347"/>
            <p14:sldId id="340"/>
            <p14:sldId id="334"/>
            <p14:sldId id="394"/>
            <p14:sldId id="395"/>
            <p14:sldId id="393"/>
            <p14:sldId id="396"/>
            <p14:sldId id="380"/>
          </p14:sldIdLst>
        </p14:section>
        <p14:section name="Implementation" id="{C9CFAC48-997D-40D2-A5E2-F1A0020068E0}">
          <p14:sldIdLst>
            <p14:sldId id="372"/>
            <p14:sldId id="371"/>
            <p14:sldId id="370"/>
            <p14:sldId id="388"/>
            <p14:sldId id="387"/>
            <p14:sldId id="382"/>
            <p14:sldId id="305"/>
            <p14:sldId id="373"/>
          </p14:sldIdLst>
        </p14:section>
        <p14:section name="Conclusion" id="{508DC43A-D1B6-4ADB-880B-E504051D9C37}">
          <p14:sldIdLst>
            <p14:sldId id="381"/>
            <p14:sldId id="376"/>
          </p14:sldIdLst>
        </p14:section>
        <p14:section name="References" id="{2BE390F8-1A87-4A02-A541-CFBED5CB140D}">
          <p14:sldIdLst>
            <p14:sldId id="320"/>
            <p14:sldId id="322"/>
            <p14:sldId id="326"/>
            <p14:sldId id="327"/>
            <p14:sldId id="3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770665-37A0-17B8-FF9B-344BD87C6F05}" name="박서정" initials="" userId="S::20195168@hallym.ac.kr::35022489-a6a8-463b-be2a-5a39b2917df2" providerId="AD"/>
  <p188:author id="{A3EB8C8B-581A-1B70-3369-487A9B18FF79}" name="Byeongsoo Min" initials="BM" userId="S::min121@purdue.edu::ae278b29-5b99-48cd-a382-0410ece75dfd" providerId="AD"/>
  <p188:author id="{06D179AB-B60C-28E1-7762-FFF2B02493C2}" name="게스트 사용자" initials="게사" userId="게스트 사용자" providerId="Windows Live"/>
  <p188:author id="{B1F5F5BB-D6CB-CAFC-1360-DF5B5CA9B595}" name="Jeongmin Seo" initials="JS" userId="S::seo140@purdue.edu::8c5bbb1d-7166-4eb8-b22b-bfdddaba18a0" providerId="AD"/>
  <p188:author id="{6EAF2AEF-52C7-C034-2F79-C3D74B4E3F7D}" name="Yunhui Lim" initials="YL" userId="S::lim440@purdue.edu::5dee065f-0aa9-4214-a996-6868ca0eb11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B991"/>
    <a:srgbClr val="47371F"/>
    <a:srgbClr val="6A532E"/>
    <a:srgbClr val="9799CC"/>
    <a:srgbClr val="97AA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A6D9F-9605-40EF-A614-8FA57E7FFC62}" v="7" dt="2023-12-14T03:28:16.218"/>
    <p1510:client id="{087FEBB2-1598-4907-A256-47734B1B5099}" v="3" dt="2023-12-14T20:39:26.828"/>
    <p1510:client id="{50C40101-A6D2-44BD-A327-88FB04C1A06C}" v="595" dt="2023-12-14T13:09:10.166"/>
    <p1510:client id="{5B5D0787-A99A-45D7-8756-E7B0282A4195}" v="48" dt="2023-12-14T02:28:13.846"/>
    <p1510:client id="{7529B7B1-2051-4240-8DFD-B2AE6E645D77}" v="269" dt="2023-12-14T20:31:12.212"/>
    <p1510:client id="{8BE12AB6-3945-4E31-9F52-FE4ED192E741}" v="1548" dt="2023-12-14T21:08:08.892"/>
    <p1510:client id="{98E63979-33BE-4DA2-89AC-ADC2A0E83B5A}" v="957" dt="2023-12-14T02:20:39.915"/>
    <p1510:client id="{BF9DCE9A-C605-410D-B500-D5FB45AFB3A1}" v="1" dt="2023-12-14T21:46:28.378"/>
    <p1510:client id="{DBFD28C7-B61F-4FA0-ACB5-E91EF7911255}" v="13" dt="2023-12-14T21:47:56.918"/>
    <p1510:client id="{DE9AD79D-AA49-4836-8AAC-76AA42B76664}" v="570" dt="2023-12-14T21:54:46.065"/>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밝은 스타일 3 - 강조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4"/>
    <p:restoredTop sz="94694"/>
  </p:normalViewPr>
  <p:slideViewPr>
    <p:cSldViewPr snapToGrid="0">
      <p:cViewPr varScale="1">
        <p:scale>
          <a:sx n="81" d="100"/>
          <a:sy n="81" d="100"/>
        </p:scale>
        <p:origin x="1358"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omments/modernComment_15A_A31D1D57.xml><?xml version="1.0" encoding="utf-8"?>
<p188:cmLst xmlns:a="http://schemas.openxmlformats.org/drawingml/2006/main" xmlns:r="http://schemas.openxmlformats.org/officeDocument/2006/relationships" xmlns:p188="http://schemas.microsoft.com/office/powerpoint/2018/8/main">
  <p188:cm id="{5971B094-9BBD-41D2-96F6-CBB55805B268}" authorId="{06D179AB-B60C-28E1-7762-FFF2B02493C2}" status="resolved" created="2023-12-12T20:04:35.117" complete="100000">
    <pc:sldMkLst xmlns:pc="http://schemas.microsoft.com/office/powerpoint/2013/main/command">
      <pc:docMk/>
      <pc:sldMk cId="2736594263" sldId="346"/>
    </pc:sldMkLst>
    <p188:txBody>
      <a:bodyPr/>
      <a:lstStyle/>
      <a:p>
        <a:r>
          <a:rPr lang="ko-KR" altLang="en-US"/>
          <a:t>Temperature 정규 분포 따르는지 확인</a:t>
        </a:r>
      </a:p>
    </p188:txBody>
  </p188:cm>
</p188: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D70075-6103-4A6B-96A8-5D24947D7192}" type="doc">
      <dgm:prSet loTypeId="urn:microsoft.com/office/officeart/2005/8/layout/cycle6" loCatId="cycle" qsTypeId="urn:microsoft.com/office/officeart/2005/8/quickstyle/simple5" qsCatId="simple" csTypeId="urn:microsoft.com/office/officeart/2005/8/colors/accent1_3" csCatId="accent1" phldr="1"/>
      <dgm:spPr/>
      <dgm:t>
        <a:bodyPr/>
        <a:lstStyle/>
        <a:p>
          <a:pPr latinLnBrk="1"/>
          <a:endParaRPr lang="ko-KR" altLang="en-US"/>
        </a:p>
      </dgm:t>
    </dgm:pt>
    <dgm:pt modelId="{2D5AF728-6B0F-4DE8-84D8-E879598A98FA}">
      <dgm:prSet phldrT="[텍스트]" custT="1"/>
      <dgm:spPr/>
      <dgm:t>
        <a:bodyPr/>
        <a:lstStyle/>
        <a:p>
          <a:pPr latinLnBrk="1"/>
          <a:r>
            <a:rPr lang="en-US" altLang="ko-KR" sz="1400" b="0">
              <a:solidFill>
                <a:schemeClr val="accent6"/>
              </a:solidFill>
              <a:effectLst/>
              <a:latin typeface="+mj-lt"/>
            </a:rPr>
            <a:t>EEG</a:t>
          </a:r>
          <a:endParaRPr lang="ko-KR" altLang="en-US" sz="1400" b="0">
            <a:solidFill>
              <a:schemeClr val="accent6"/>
            </a:solidFill>
            <a:effectLst/>
            <a:latin typeface="+mj-lt"/>
          </a:endParaRPr>
        </a:p>
      </dgm:t>
    </dgm:pt>
    <dgm:pt modelId="{6640A9CC-F737-425D-B20B-2FE54A6AA748}" type="parTrans" cxnId="{427E89D9-5F0C-4278-AB5D-8EDEFEA0CE24}">
      <dgm:prSet/>
      <dgm:spPr/>
      <dgm:t>
        <a:bodyPr/>
        <a:lstStyle/>
        <a:p>
          <a:pPr latinLnBrk="1"/>
          <a:endParaRPr lang="ko-KR" altLang="en-US"/>
        </a:p>
      </dgm:t>
    </dgm:pt>
    <dgm:pt modelId="{633F6611-36EB-42B3-896F-CA0F7D860805}" type="sibTrans" cxnId="{427E89D9-5F0C-4278-AB5D-8EDEFEA0CE24}">
      <dgm:prSet/>
      <dgm:spPr/>
      <dgm:t>
        <a:bodyPr/>
        <a:lstStyle/>
        <a:p>
          <a:pPr latinLnBrk="1"/>
          <a:endParaRPr lang="ko-KR" altLang="en-US"/>
        </a:p>
      </dgm:t>
    </dgm:pt>
    <dgm:pt modelId="{7156D0C2-29A9-4AB8-A698-91F2E3E4CE74}">
      <dgm:prSet phldrT="[텍스트]" custT="1"/>
      <dgm:spPr/>
      <dgm:t>
        <a:bodyPr/>
        <a:lstStyle/>
        <a:p>
          <a:pPr latinLnBrk="1"/>
          <a:r>
            <a:rPr lang="en-US" altLang="ko-KR" sz="1400" b="0">
              <a:solidFill>
                <a:schemeClr val="accent6"/>
              </a:solidFill>
              <a:effectLst/>
              <a:latin typeface="+mj-lt"/>
            </a:rPr>
            <a:t>Bio-Data</a:t>
          </a:r>
          <a:endParaRPr lang="ko-KR" altLang="en-US" sz="1400" b="0">
            <a:solidFill>
              <a:schemeClr val="accent6"/>
            </a:solidFill>
            <a:effectLst/>
            <a:latin typeface="+mj-lt"/>
          </a:endParaRPr>
        </a:p>
      </dgm:t>
    </dgm:pt>
    <dgm:pt modelId="{C847DAF9-BF41-4F29-B936-9FE4728DD9E5}" type="parTrans" cxnId="{459FDEB3-8DDF-4265-87CE-26664BF5823D}">
      <dgm:prSet/>
      <dgm:spPr/>
      <dgm:t>
        <a:bodyPr/>
        <a:lstStyle/>
        <a:p>
          <a:pPr latinLnBrk="1"/>
          <a:endParaRPr lang="ko-KR" altLang="en-US"/>
        </a:p>
      </dgm:t>
    </dgm:pt>
    <dgm:pt modelId="{CB1A2390-5F4C-4885-B075-C354872B402C}" type="sibTrans" cxnId="{459FDEB3-8DDF-4265-87CE-26664BF5823D}">
      <dgm:prSet/>
      <dgm:spPr/>
      <dgm:t>
        <a:bodyPr/>
        <a:lstStyle/>
        <a:p>
          <a:pPr latinLnBrk="1"/>
          <a:endParaRPr lang="ko-KR" altLang="en-US"/>
        </a:p>
      </dgm:t>
    </dgm:pt>
    <dgm:pt modelId="{7B329F86-E288-4F4A-85CA-121577EA63A8}">
      <dgm:prSet phldrT="[텍스트]" custT="1"/>
      <dgm:spPr>
        <a:solidFill>
          <a:srgbClr val="47371F"/>
        </a:solidFill>
      </dgm:spPr>
      <dgm:t>
        <a:bodyPr/>
        <a:lstStyle/>
        <a:p>
          <a:pPr latinLnBrk="1"/>
          <a:r>
            <a:rPr lang="en-US" altLang="ko-KR" sz="1400" b="0" err="1">
              <a:solidFill>
                <a:schemeClr val="accent6"/>
              </a:solidFill>
              <a:effectLst/>
              <a:latin typeface="+mj-lt"/>
            </a:rPr>
            <a:t>Concent</a:t>
          </a:r>
          <a:r>
            <a:rPr lang="en-US" altLang="ko-KR" sz="1400" b="0">
              <a:solidFill>
                <a:schemeClr val="accent6"/>
              </a:solidFill>
              <a:effectLst/>
              <a:latin typeface="+mj-lt"/>
            </a:rPr>
            <a:t>-ration</a:t>
          </a:r>
          <a:endParaRPr lang="ko-KR" altLang="en-US" sz="1400" b="0">
            <a:solidFill>
              <a:schemeClr val="accent6"/>
            </a:solidFill>
            <a:effectLst/>
            <a:latin typeface="+mj-lt"/>
          </a:endParaRPr>
        </a:p>
      </dgm:t>
    </dgm:pt>
    <dgm:pt modelId="{B4E2694B-22F5-4442-85E1-FD409E2B323F}" type="parTrans" cxnId="{CAFA00E7-ABED-4589-B870-52D152D28D48}">
      <dgm:prSet/>
      <dgm:spPr/>
      <dgm:t>
        <a:bodyPr/>
        <a:lstStyle/>
        <a:p>
          <a:pPr latinLnBrk="1"/>
          <a:endParaRPr lang="ko-KR" altLang="en-US"/>
        </a:p>
      </dgm:t>
    </dgm:pt>
    <dgm:pt modelId="{859A052E-8E7D-441E-AF37-F8A257212F9A}" type="sibTrans" cxnId="{CAFA00E7-ABED-4589-B870-52D152D28D48}">
      <dgm:prSet/>
      <dgm:spPr/>
      <dgm:t>
        <a:bodyPr/>
        <a:lstStyle/>
        <a:p>
          <a:pPr latinLnBrk="1"/>
          <a:endParaRPr lang="ko-KR" altLang="en-US"/>
        </a:p>
      </dgm:t>
    </dgm:pt>
    <dgm:pt modelId="{9600D4CD-FC04-4556-A813-33A995C42254}" type="pres">
      <dgm:prSet presAssocID="{15D70075-6103-4A6B-96A8-5D24947D7192}" presName="cycle" presStyleCnt="0">
        <dgm:presLayoutVars>
          <dgm:dir/>
          <dgm:resizeHandles val="exact"/>
        </dgm:presLayoutVars>
      </dgm:prSet>
      <dgm:spPr/>
    </dgm:pt>
    <dgm:pt modelId="{5E2D4662-9A3A-4310-94C8-10762F6AC03D}" type="pres">
      <dgm:prSet presAssocID="{2D5AF728-6B0F-4DE8-84D8-E879598A98FA}" presName="node" presStyleLbl="node1" presStyleIdx="0" presStyleCnt="3" custScaleX="119045" custScaleY="94806">
        <dgm:presLayoutVars>
          <dgm:bulletEnabled val="1"/>
        </dgm:presLayoutVars>
      </dgm:prSet>
      <dgm:spPr/>
    </dgm:pt>
    <dgm:pt modelId="{1D70AC90-2C17-41A1-B3C2-5048CA365E16}" type="pres">
      <dgm:prSet presAssocID="{2D5AF728-6B0F-4DE8-84D8-E879598A98FA}" presName="spNode" presStyleCnt="0"/>
      <dgm:spPr/>
    </dgm:pt>
    <dgm:pt modelId="{D6AFFFA7-2F55-46D3-A9BF-163E63EBAA28}" type="pres">
      <dgm:prSet presAssocID="{633F6611-36EB-42B3-896F-CA0F7D860805}" presName="sibTrans" presStyleLbl="sibTrans1D1" presStyleIdx="0" presStyleCnt="3"/>
      <dgm:spPr/>
    </dgm:pt>
    <dgm:pt modelId="{3D2CF0FF-E45C-4A06-9EBD-5FA9BA2D20FF}" type="pres">
      <dgm:prSet presAssocID="{7156D0C2-29A9-4AB8-A698-91F2E3E4CE74}" presName="node" presStyleLbl="node1" presStyleIdx="1" presStyleCnt="3" custScaleX="119045" custScaleY="94806" custRadScaleRad="85996" custRadScaleInc="-19004">
        <dgm:presLayoutVars>
          <dgm:bulletEnabled val="1"/>
        </dgm:presLayoutVars>
      </dgm:prSet>
      <dgm:spPr/>
    </dgm:pt>
    <dgm:pt modelId="{721BB61D-94F2-4AB8-9159-C6BA5E2F3700}" type="pres">
      <dgm:prSet presAssocID="{7156D0C2-29A9-4AB8-A698-91F2E3E4CE74}" presName="spNode" presStyleCnt="0"/>
      <dgm:spPr/>
    </dgm:pt>
    <dgm:pt modelId="{59D623BE-CEA4-4585-ABEA-DB105AC29305}" type="pres">
      <dgm:prSet presAssocID="{CB1A2390-5F4C-4885-B075-C354872B402C}" presName="sibTrans" presStyleLbl="sibTrans1D1" presStyleIdx="1" presStyleCnt="3"/>
      <dgm:spPr/>
    </dgm:pt>
    <dgm:pt modelId="{E9F549B6-6B5D-42BB-9BED-C16813A49110}" type="pres">
      <dgm:prSet presAssocID="{7B329F86-E288-4F4A-85CA-121577EA63A8}" presName="node" presStyleLbl="node1" presStyleIdx="2" presStyleCnt="3" custScaleX="119045" custScaleY="94806" custRadScaleRad="99261" custRadScaleInc="26810">
        <dgm:presLayoutVars>
          <dgm:bulletEnabled val="1"/>
        </dgm:presLayoutVars>
      </dgm:prSet>
      <dgm:spPr/>
    </dgm:pt>
    <dgm:pt modelId="{916E66FA-E927-4DFC-9E05-F3C4B7661CD3}" type="pres">
      <dgm:prSet presAssocID="{7B329F86-E288-4F4A-85CA-121577EA63A8}" presName="spNode" presStyleCnt="0"/>
      <dgm:spPr/>
    </dgm:pt>
    <dgm:pt modelId="{0C07DB4D-42E7-46A0-ABE0-5BCC6158D2B1}" type="pres">
      <dgm:prSet presAssocID="{859A052E-8E7D-441E-AF37-F8A257212F9A}" presName="sibTrans" presStyleLbl="sibTrans1D1" presStyleIdx="2" presStyleCnt="3"/>
      <dgm:spPr/>
    </dgm:pt>
  </dgm:ptLst>
  <dgm:cxnLst>
    <dgm:cxn modelId="{14A6DC6B-FB7D-4FD4-A0AF-FA43335DAD06}" type="presOf" srcId="{2D5AF728-6B0F-4DE8-84D8-E879598A98FA}" destId="{5E2D4662-9A3A-4310-94C8-10762F6AC03D}" srcOrd="0" destOrd="0" presId="urn:microsoft.com/office/officeart/2005/8/layout/cycle6"/>
    <dgm:cxn modelId="{A4C7E44D-0DB3-452A-B963-9B0D715C740E}" type="presOf" srcId="{CB1A2390-5F4C-4885-B075-C354872B402C}" destId="{59D623BE-CEA4-4585-ABEA-DB105AC29305}" srcOrd="0" destOrd="0" presId="urn:microsoft.com/office/officeart/2005/8/layout/cycle6"/>
    <dgm:cxn modelId="{BDE61D84-D132-4BDD-A5DB-1590B6CE119D}" type="presOf" srcId="{15D70075-6103-4A6B-96A8-5D24947D7192}" destId="{9600D4CD-FC04-4556-A813-33A995C42254}" srcOrd="0" destOrd="0" presId="urn:microsoft.com/office/officeart/2005/8/layout/cycle6"/>
    <dgm:cxn modelId="{1B622D95-9477-406D-926F-3551BADCA75C}" type="presOf" srcId="{7B329F86-E288-4F4A-85CA-121577EA63A8}" destId="{E9F549B6-6B5D-42BB-9BED-C16813A49110}" srcOrd="0" destOrd="0" presId="urn:microsoft.com/office/officeart/2005/8/layout/cycle6"/>
    <dgm:cxn modelId="{1708A19C-1F54-4B90-9E28-E51B7FF2100C}" type="presOf" srcId="{7156D0C2-29A9-4AB8-A698-91F2E3E4CE74}" destId="{3D2CF0FF-E45C-4A06-9EBD-5FA9BA2D20FF}" srcOrd="0" destOrd="0" presId="urn:microsoft.com/office/officeart/2005/8/layout/cycle6"/>
    <dgm:cxn modelId="{C539EDAC-1CFA-4014-B306-B67BBC25F051}" type="presOf" srcId="{633F6611-36EB-42B3-896F-CA0F7D860805}" destId="{D6AFFFA7-2F55-46D3-A9BF-163E63EBAA28}" srcOrd="0" destOrd="0" presId="urn:microsoft.com/office/officeart/2005/8/layout/cycle6"/>
    <dgm:cxn modelId="{459FDEB3-8DDF-4265-87CE-26664BF5823D}" srcId="{15D70075-6103-4A6B-96A8-5D24947D7192}" destId="{7156D0C2-29A9-4AB8-A698-91F2E3E4CE74}" srcOrd="1" destOrd="0" parTransId="{C847DAF9-BF41-4F29-B936-9FE4728DD9E5}" sibTransId="{CB1A2390-5F4C-4885-B075-C354872B402C}"/>
    <dgm:cxn modelId="{427E89D9-5F0C-4278-AB5D-8EDEFEA0CE24}" srcId="{15D70075-6103-4A6B-96A8-5D24947D7192}" destId="{2D5AF728-6B0F-4DE8-84D8-E879598A98FA}" srcOrd="0" destOrd="0" parTransId="{6640A9CC-F737-425D-B20B-2FE54A6AA748}" sibTransId="{633F6611-36EB-42B3-896F-CA0F7D860805}"/>
    <dgm:cxn modelId="{CAFA00E7-ABED-4589-B870-52D152D28D48}" srcId="{15D70075-6103-4A6B-96A8-5D24947D7192}" destId="{7B329F86-E288-4F4A-85CA-121577EA63A8}" srcOrd="2" destOrd="0" parTransId="{B4E2694B-22F5-4442-85E1-FD409E2B323F}" sibTransId="{859A052E-8E7D-441E-AF37-F8A257212F9A}"/>
    <dgm:cxn modelId="{FE1239E7-2312-4094-A2E4-880F04898F1B}" type="presOf" srcId="{859A052E-8E7D-441E-AF37-F8A257212F9A}" destId="{0C07DB4D-42E7-46A0-ABE0-5BCC6158D2B1}" srcOrd="0" destOrd="0" presId="urn:microsoft.com/office/officeart/2005/8/layout/cycle6"/>
    <dgm:cxn modelId="{C55BE27A-A311-4E2F-B64E-8EC4F603F4F0}" type="presParOf" srcId="{9600D4CD-FC04-4556-A813-33A995C42254}" destId="{5E2D4662-9A3A-4310-94C8-10762F6AC03D}" srcOrd="0" destOrd="0" presId="urn:microsoft.com/office/officeart/2005/8/layout/cycle6"/>
    <dgm:cxn modelId="{D37C22C1-7910-4331-A80F-2244BAAD1415}" type="presParOf" srcId="{9600D4CD-FC04-4556-A813-33A995C42254}" destId="{1D70AC90-2C17-41A1-B3C2-5048CA365E16}" srcOrd="1" destOrd="0" presId="urn:microsoft.com/office/officeart/2005/8/layout/cycle6"/>
    <dgm:cxn modelId="{66110909-F2FA-42C4-8CD7-ED06C4B0C73E}" type="presParOf" srcId="{9600D4CD-FC04-4556-A813-33A995C42254}" destId="{D6AFFFA7-2F55-46D3-A9BF-163E63EBAA28}" srcOrd="2" destOrd="0" presId="urn:microsoft.com/office/officeart/2005/8/layout/cycle6"/>
    <dgm:cxn modelId="{2B20DDD3-D3BC-45F3-816B-EFB47E11E39E}" type="presParOf" srcId="{9600D4CD-FC04-4556-A813-33A995C42254}" destId="{3D2CF0FF-E45C-4A06-9EBD-5FA9BA2D20FF}" srcOrd="3" destOrd="0" presId="urn:microsoft.com/office/officeart/2005/8/layout/cycle6"/>
    <dgm:cxn modelId="{F39A5928-AF65-4B50-882F-AD9C6398D3F9}" type="presParOf" srcId="{9600D4CD-FC04-4556-A813-33A995C42254}" destId="{721BB61D-94F2-4AB8-9159-C6BA5E2F3700}" srcOrd="4" destOrd="0" presId="urn:microsoft.com/office/officeart/2005/8/layout/cycle6"/>
    <dgm:cxn modelId="{4867BCB6-2227-42A3-B502-6C573ECEE1F1}" type="presParOf" srcId="{9600D4CD-FC04-4556-A813-33A995C42254}" destId="{59D623BE-CEA4-4585-ABEA-DB105AC29305}" srcOrd="5" destOrd="0" presId="urn:microsoft.com/office/officeart/2005/8/layout/cycle6"/>
    <dgm:cxn modelId="{1BA1B34C-BCAF-4DA2-A946-C508D024373E}" type="presParOf" srcId="{9600D4CD-FC04-4556-A813-33A995C42254}" destId="{E9F549B6-6B5D-42BB-9BED-C16813A49110}" srcOrd="6" destOrd="0" presId="urn:microsoft.com/office/officeart/2005/8/layout/cycle6"/>
    <dgm:cxn modelId="{6194D2C6-182E-4976-AF62-6C4EA0B7AED8}" type="presParOf" srcId="{9600D4CD-FC04-4556-A813-33A995C42254}" destId="{916E66FA-E927-4DFC-9E05-F3C4B7661CD3}" srcOrd="7" destOrd="0" presId="urn:microsoft.com/office/officeart/2005/8/layout/cycle6"/>
    <dgm:cxn modelId="{50B9547D-5651-465B-A2C4-EFAFC76946C7}" type="presParOf" srcId="{9600D4CD-FC04-4556-A813-33A995C42254}" destId="{0C07DB4D-42E7-46A0-ABE0-5BCC6158D2B1}" srcOrd="8"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D70075-6103-4A6B-96A8-5D24947D7192}" type="doc">
      <dgm:prSet loTypeId="urn:microsoft.com/office/officeart/2005/8/layout/cycle6" loCatId="cycle" qsTypeId="urn:microsoft.com/office/officeart/2005/8/quickstyle/simple5" qsCatId="simple" csTypeId="urn:microsoft.com/office/officeart/2005/8/colors/accent1_3" csCatId="accent1" phldr="1"/>
      <dgm:spPr/>
      <dgm:t>
        <a:bodyPr/>
        <a:lstStyle/>
        <a:p>
          <a:pPr latinLnBrk="1"/>
          <a:endParaRPr lang="ko-KR" altLang="en-US"/>
        </a:p>
      </dgm:t>
    </dgm:pt>
    <dgm:pt modelId="{2D5AF728-6B0F-4DE8-84D8-E879598A98FA}">
      <dgm:prSet phldrT="[텍스트]" custT="1"/>
      <dgm:spPr/>
      <dgm:t>
        <a:bodyPr/>
        <a:lstStyle/>
        <a:p>
          <a:pPr latinLnBrk="1"/>
          <a:r>
            <a:rPr lang="en-US" altLang="ko-KR" sz="1400" b="0">
              <a:solidFill>
                <a:schemeClr val="accent6"/>
              </a:solidFill>
              <a:effectLst/>
              <a:latin typeface="+mj-lt"/>
            </a:rPr>
            <a:t>EEG</a:t>
          </a:r>
          <a:endParaRPr lang="ko-KR" altLang="en-US" sz="1400" b="0">
            <a:solidFill>
              <a:schemeClr val="accent6"/>
            </a:solidFill>
            <a:effectLst/>
            <a:latin typeface="+mj-lt"/>
          </a:endParaRPr>
        </a:p>
      </dgm:t>
    </dgm:pt>
    <dgm:pt modelId="{6640A9CC-F737-425D-B20B-2FE54A6AA748}" type="parTrans" cxnId="{427E89D9-5F0C-4278-AB5D-8EDEFEA0CE24}">
      <dgm:prSet/>
      <dgm:spPr/>
      <dgm:t>
        <a:bodyPr/>
        <a:lstStyle/>
        <a:p>
          <a:pPr latinLnBrk="1"/>
          <a:endParaRPr lang="ko-KR" altLang="en-US"/>
        </a:p>
      </dgm:t>
    </dgm:pt>
    <dgm:pt modelId="{633F6611-36EB-42B3-896F-CA0F7D860805}" type="sibTrans" cxnId="{427E89D9-5F0C-4278-AB5D-8EDEFEA0CE24}">
      <dgm:prSet/>
      <dgm:spPr>
        <a:ln w="38100">
          <a:solidFill>
            <a:srgbClr val="C00000"/>
          </a:solidFill>
        </a:ln>
      </dgm:spPr>
      <dgm:t>
        <a:bodyPr/>
        <a:lstStyle/>
        <a:p>
          <a:pPr latinLnBrk="1"/>
          <a:endParaRPr lang="ko-KR" altLang="en-US"/>
        </a:p>
      </dgm:t>
    </dgm:pt>
    <dgm:pt modelId="{7156D0C2-29A9-4AB8-A698-91F2E3E4CE74}">
      <dgm:prSet phldrT="[텍스트]" custT="1"/>
      <dgm:spPr/>
      <dgm:t>
        <a:bodyPr/>
        <a:lstStyle/>
        <a:p>
          <a:pPr latinLnBrk="1"/>
          <a:r>
            <a:rPr lang="en-US" altLang="ko-KR" sz="1400" b="0">
              <a:solidFill>
                <a:schemeClr val="accent6"/>
              </a:solidFill>
              <a:effectLst/>
              <a:latin typeface="+mj-lt"/>
            </a:rPr>
            <a:t>Bio-Data</a:t>
          </a:r>
          <a:endParaRPr lang="ko-KR" altLang="en-US" sz="1400" b="0">
            <a:solidFill>
              <a:schemeClr val="accent6"/>
            </a:solidFill>
            <a:effectLst/>
            <a:latin typeface="+mj-lt"/>
          </a:endParaRPr>
        </a:p>
      </dgm:t>
    </dgm:pt>
    <dgm:pt modelId="{C847DAF9-BF41-4F29-B936-9FE4728DD9E5}" type="parTrans" cxnId="{459FDEB3-8DDF-4265-87CE-26664BF5823D}">
      <dgm:prSet/>
      <dgm:spPr/>
      <dgm:t>
        <a:bodyPr/>
        <a:lstStyle/>
        <a:p>
          <a:pPr latinLnBrk="1"/>
          <a:endParaRPr lang="ko-KR" altLang="en-US"/>
        </a:p>
      </dgm:t>
    </dgm:pt>
    <dgm:pt modelId="{CB1A2390-5F4C-4885-B075-C354872B402C}" type="sibTrans" cxnId="{459FDEB3-8DDF-4265-87CE-26664BF5823D}">
      <dgm:prSet/>
      <dgm:spPr/>
      <dgm:t>
        <a:bodyPr/>
        <a:lstStyle/>
        <a:p>
          <a:pPr latinLnBrk="1"/>
          <a:endParaRPr lang="ko-KR" altLang="en-US"/>
        </a:p>
      </dgm:t>
    </dgm:pt>
    <dgm:pt modelId="{264B1783-BB06-4648-8749-DE6A13F7DBDF}">
      <dgm:prSet phldrT="[텍스트]" custT="1"/>
      <dgm:spPr>
        <a:solidFill>
          <a:srgbClr val="47371F"/>
        </a:solidFill>
      </dgm:spPr>
      <dgm:t>
        <a:bodyPr/>
        <a:lstStyle/>
        <a:p>
          <a:pPr latinLnBrk="1"/>
          <a:r>
            <a:rPr lang="en-US" altLang="ko-KR" sz="1400" b="0" err="1">
              <a:solidFill>
                <a:schemeClr val="accent6"/>
              </a:solidFill>
              <a:effectLst/>
              <a:latin typeface="+mj-lt"/>
            </a:rPr>
            <a:t>Concent</a:t>
          </a:r>
          <a:r>
            <a:rPr lang="en-US" altLang="ko-KR" sz="1400" b="0">
              <a:solidFill>
                <a:schemeClr val="accent6"/>
              </a:solidFill>
              <a:effectLst/>
              <a:latin typeface="+mj-lt"/>
            </a:rPr>
            <a:t>-ration</a:t>
          </a:r>
          <a:endParaRPr lang="ko-KR" altLang="en-US" sz="1400" b="0">
            <a:solidFill>
              <a:schemeClr val="accent6"/>
            </a:solidFill>
            <a:effectLst/>
            <a:latin typeface="+mj-lt"/>
          </a:endParaRPr>
        </a:p>
      </dgm:t>
    </dgm:pt>
    <dgm:pt modelId="{A4CEF3B6-51A2-48E0-AAEC-82F957973D6C}" type="parTrans" cxnId="{F21EB84C-43B9-41B4-A4AE-E0B6B747FEF5}">
      <dgm:prSet/>
      <dgm:spPr/>
      <dgm:t>
        <a:bodyPr/>
        <a:lstStyle/>
        <a:p>
          <a:pPr latinLnBrk="1"/>
          <a:endParaRPr lang="ko-KR" altLang="en-US"/>
        </a:p>
      </dgm:t>
    </dgm:pt>
    <dgm:pt modelId="{A579FC88-FFDA-4284-B9A4-1B799C598646}" type="sibTrans" cxnId="{F21EB84C-43B9-41B4-A4AE-E0B6B747FEF5}">
      <dgm:prSet/>
      <dgm:spPr>
        <a:ln w="12700">
          <a:solidFill>
            <a:schemeClr val="tx2"/>
          </a:solidFill>
        </a:ln>
      </dgm:spPr>
      <dgm:t>
        <a:bodyPr/>
        <a:lstStyle/>
        <a:p>
          <a:pPr latinLnBrk="1"/>
          <a:endParaRPr lang="ko-KR" altLang="en-US"/>
        </a:p>
      </dgm:t>
    </dgm:pt>
    <dgm:pt modelId="{9600D4CD-FC04-4556-A813-33A995C42254}" type="pres">
      <dgm:prSet presAssocID="{15D70075-6103-4A6B-96A8-5D24947D7192}" presName="cycle" presStyleCnt="0">
        <dgm:presLayoutVars>
          <dgm:dir/>
          <dgm:resizeHandles val="exact"/>
        </dgm:presLayoutVars>
      </dgm:prSet>
      <dgm:spPr/>
    </dgm:pt>
    <dgm:pt modelId="{5E2D4662-9A3A-4310-94C8-10762F6AC03D}" type="pres">
      <dgm:prSet presAssocID="{2D5AF728-6B0F-4DE8-84D8-E879598A98FA}" presName="node" presStyleLbl="node1" presStyleIdx="0" presStyleCnt="3" custScaleX="119045" custScaleY="94806">
        <dgm:presLayoutVars>
          <dgm:bulletEnabled val="1"/>
        </dgm:presLayoutVars>
      </dgm:prSet>
      <dgm:spPr/>
    </dgm:pt>
    <dgm:pt modelId="{1D70AC90-2C17-41A1-B3C2-5048CA365E16}" type="pres">
      <dgm:prSet presAssocID="{2D5AF728-6B0F-4DE8-84D8-E879598A98FA}" presName="spNode" presStyleCnt="0"/>
      <dgm:spPr/>
    </dgm:pt>
    <dgm:pt modelId="{D6AFFFA7-2F55-46D3-A9BF-163E63EBAA28}" type="pres">
      <dgm:prSet presAssocID="{633F6611-36EB-42B3-896F-CA0F7D860805}" presName="sibTrans" presStyleLbl="sibTrans1D1" presStyleIdx="0" presStyleCnt="3"/>
      <dgm:spPr/>
    </dgm:pt>
    <dgm:pt modelId="{3D2CF0FF-E45C-4A06-9EBD-5FA9BA2D20FF}" type="pres">
      <dgm:prSet presAssocID="{7156D0C2-29A9-4AB8-A698-91F2E3E4CE74}" presName="node" presStyleLbl="node1" presStyleIdx="1" presStyleCnt="3" custScaleX="119045" custScaleY="94806" custRadScaleRad="85996" custRadScaleInc="-19004">
        <dgm:presLayoutVars>
          <dgm:bulletEnabled val="1"/>
        </dgm:presLayoutVars>
      </dgm:prSet>
      <dgm:spPr/>
    </dgm:pt>
    <dgm:pt modelId="{721BB61D-94F2-4AB8-9159-C6BA5E2F3700}" type="pres">
      <dgm:prSet presAssocID="{7156D0C2-29A9-4AB8-A698-91F2E3E4CE74}" presName="spNode" presStyleCnt="0"/>
      <dgm:spPr/>
    </dgm:pt>
    <dgm:pt modelId="{59D623BE-CEA4-4585-ABEA-DB105AC29305}" type="pres">
      <dgm:prSet presAssocID="{CB1A2390-5F4C-4885-B075-C354872B402C}" presName="sibTrans" presStyleLbl="sibTrans1D1" presStyleIdx="1" presStyleCnt="3"/>
      <dgm:spPr/>
    </dgm:pt>
    <dgm:pt modelId="{9D411B2B-A57F-4411-AC0B-EA0D39AA2F68}" type="pres">
      <dgm:prSet presAssocID="{264B1783-BB06-4648-8749-DE6A13F7DBDF}" presName="node" presStyleLbl="node1" presStyleIdx="2" presStyleCnt="3" custScaleX="119045" custScaleY="94806" custRadScaleRad="99261" custRadScaleInc="26810">
        <dgm:presLayoutVars>
          <dgm:bulletEnabled val="1"/>
        </dgm:presLayoutVars>
      </dgm:prSet>
      <dgm:spPr/>
    </dgm:pt>
    <dgm:pt modelId="{AD2537FB-68CD-4E8A-B2A0-32BAB70232E7}" type="pres">
      <dgm:prSet presAssocID="{264B1783-BB06-4648-8749-DE6A13F7DBDF}" presName="spNode" presStyleCnt="0"/>
      <dgm:spPr/>
    </dgm:pt>
    <dgm:pt modelId="{1DA33AD4-01C2-4B01-9FE4-0975189203D1}" type="pres">
      <dgm:prSet presAssocID="{A579FC88-FFDA-4284-B9A4-1B799C598646}" presName="sibTrans" presStyleLbl="sibTrans1D1" presStyleIdx="2" presStyleCnt="3"/>
      <dgm:spPr/>
    </dgm:pt>
  </dgm:ptLst>
  <dgm:cxnLst>
    <dgm:cxn modelId="{A90AEF09-6D84-431C-870E-D6DECA92E9EA}" type="presOf" srcId="{A579FC88-FFDA-4284-B9A4-1B799C598646}" destId="{1DA33AD4-01C2-4B01-9FE4-0975189203D1}" srcOrd="0" destOrd="0" presId="urn:microsoft.com/office/officeart/2005/8/layout/cycle6"/>
    <dgm:cxn modelId="{14A6DC6B-FB7D-4FD4-A0AF-FA43335DAD06}" type="presOf" srcId="{2D5AF728-6B0F-4DE8-84D8-E879598A98FA}" destId="{5E2D4662-9A3A-4310-94C8-10762F6AC03D}" srcOrd="0" destOrd="0" presId="urn:microsoft.com/office/officeart/2005/8/layout/cycle6"/>
    <dgm:cxn modelId="{F21EB84C-43B9-41B4-A4AE-E0B6B747FEF5}" srcId="{15D70075-6103-4A6B-96A8-5D24947D7192}" destId="{264B1783-BB06-4648-8749-DE6A13F7DBDF}" srcOrd="2" destOrd="0" parTransId="{A4CEF3B6-51A2-48E0-AAEC-82F957973D6C}" sibTransId="{A579FC88-FFDA-4284-B9A4-1B799C598646}"/>
    <dgm:cxn modelId="{A4C7E44D-0DB3-452A-B963-9B0D715C740E}" type="presOf" srcId="{CB1A2390-5F4C-4885-B075-C354872B402C}" destId="{59D623BE-CEA4-4585-ABEA-DB105AC29305}" srcOrd="0" destOrd="0" presId="urn:microsoft.com/office/officeart/2005/8/layout/cycle6"/>
    <dgm:cxn modelId="{BDE61D84-D132-4BDD-A5DB-1590B6CE119D}" type="presOf" srcId="{15D70075-6103-4A6B-96A8-5D24947D7192}" destId="{9600D4CD-FC04-4556-A813-33A995C42254}" srcOrd="0" destOrd="0" presId="urn:microsoft.com/office/officeart/2005/8/layout/cycle6"/>
    <dgm:cxn modelId="{E600D48D-2AAD-46C3-9AD5-FB682532FE76}" type="presOf" srcId="{264B1783-BB06-4648-8749-DE6A13F7DBDF}" destId="{9D411B2B-A57F-4411-AC0B-EA0D39AA2F68}" srcOrd="0" destOrd="0" presId="urn:microsoft.com/office/officeart/2005/8/layout/cycle6"/>
    <dgm:cxn modelId="{1708A19C-1F54-4B90-9E28-E51B7FF2100C}" type="presOf" srcId="{7156D0C2-29A9-4AB8-A698-91F2E3E4CE74}" destId="{3D2CF0FF-E45C-4A06-9EBD-5FA9BA2D20FF}" srcOrd="0" destOrd="0" presId="urn:microsoft.com/office/officeart/2005/8/layout/cycle6"/>
    <dgm:cxn modelId="{C539EDAC-1CFA-4014-B306-B67BBC25F051}" type="presOf" srcId="{633F6611-36EB-42B3-896F-CA0F7D860805}" destId="{D6AFFFA7-2F55-46D3-A9BF-163E63EBAA28}" srcOrd="0" destOrd="0" presId="urn:microsoft.com/office/officeart/2005/8/layout/cycle6"/>
    <dgm:cxn modelId="{459FDEB3-8DDF-4265-87CE-26664BF5823D}" srcId="{15D70075-6103-4A6B-96A8-5D24947D7192}" destId="{7156D0C2-29A9-4AB8-A698-91F2E3E4CE74}" srcOrd="1" destOrd="0" parTransId="{C847DAF9-BF41-4F29-B936-9FE4728DD9E5}" sibTransId="{CB1A2390-5F4C-4885-B075-C354872B402C}"/>
    <dgm:cxn modelId="{427E89D9-5F0C-4278-AB5D-8EDEFEA0CE24}" srcId="{15D70075-6103-4A6B-96A8-5D24947D7192}" destId="{2D5AF728-6B0F-4DE8-84D8-E879598A98FA}" srcOrd="0" destOrd="0" parTransId="{6640A9CC-F737-425D-B20B-2FE54A6AA748}" sibTransId="{633F6611-36EB-42B3-896F-CA0F7D860805}"/>
    <dgm:cxn modelId="{C55BE27A-A311-4E2F-B64E-8EC4F603F4F0}" type="presParOf" srcId="{9600D4CD-FC04-4556-A813-33A995C42254}" destId="{5E2D4662-9A3A-4310-94C8-10762F6AC03D}" srcOrd="0" destOrd="0" presId="urn:microsoft.com/office/officeart/2005/8/layout/cycle6"/>
    <dgm:cxn modelId="{D37C22C1-7910-4331-A80F-2244BAAD1415}" type="presParOf" srcId="{9600D4CD-FC04-4556-A813-33A995C42254}" destId="{1D70AC90-2C17-41A1-B3C2-5048CA365E16}" srcOrd="1" destOrd="0" presId="urn:microsoft.com/office/officeart/2005/8/layout/cycle6"/>
    <dgm:cxn modelId="{66110909-F2FA-42C4-8CD7-ED06C4B0C73E}" type="presParOf" srcId="{9600D4CD-FC04-4556-A813-33A995C42254}" destId="{D6AFFFA7-2F55-46D3-A9BF-163E63EBAA28}" srcOrd="2" destOrd="0" presId="urn:microsoft.com/office/officeart/2005/8/layout/cycle6"/>
    <dgm:cxn modelId="{2B20DDD3-D3BC-45F3-816B-EFB47E11E39E}" type="presParOf" srcId="{9600D4CD-FC04-4556-A813-33A995C42254}" destId="{3D2CF0FF-E45C-4A06-9EBD-5FA9BA2D20FF}" srcOrd="3" destOrd="0" presId="urn:microsoft.com/office/officeart/2005/8/layout/cycle6"/>
    <dgm:cxn modelId="{F39A5928-AF65-4B50-882F-AD9C6398D3F9}" type="presParOf" srcId="{9600D4CD-FC04-4556-A813-33A995C42254}" destId="{721BB61D-94F2-4AB8-9159-C6BA5E2F3700}" srcOrd="4" destOrd="0" presId="urn:microsoft.com/office/officeart/2005/8/layout/cycle6"/>
    <dgm:cxn modelId="{4867BCB6-2227-42A3-B502-6C573ECEE1F1}" type="presParOf" srcId="{9600D4CD-FC04-4556-A813-33A995C42254}" destId="{59D623BE-CEA4-4585-ABEA-DB105AC29305}" srcOrd="5" destOrd="0" presId="urn:microsoft.com/office/officeart/2005/8/layout/cycle6"/>
    <dgm:cxn modelId="{AEF911B7-C30C-43CB-B073-6F5C87E4E665}" type="presParOf" srcId="{9600D4CD-FC04-4556-A813-33A995C42254}" destId="{9D411B2B-A57F-4411-AC0B-EA0D39AA2F68}" srcOrd="6" destOrd="0" presId="urn:microsoft.com/office/officeart/2005/8/layout/cycle6"/>
    <dgm:cxn modelId="{528FEF49-E207-4106-B855-D93B8A29A563}" type="presParOf" srcId="{9600D4CD-FC04-4556-A813-33A995C42254}" destId="{AD2537FB-68CD-4E8A-B2A0-32BAB70232E7}" srcOrd="7" destOrd="0" presId="urn:microsoft.com/office/officeart/2005/8/layout/cycle6"/>
    <dgm:cxn modelId="{17DAAF13-7F40-4F66-A502-531D804A4B22}" type="presParOf" srcId="{9600D4CD-FC04-4556-A813-33A995C42254}" destId="{1DA33AD4-01C2-4B01-9FE4-0975189203D1}" srcOrd="8"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D70075-6103-4A6B-96A8-5D24947D7192}" type="doc">
      <dgm:prSet loTypeId="urn:microsoft.com/office/officeart/2005/8/layout/cycle6" loCatId="cycle" qsTypeId="urn:microsoft.com/office/officeart/2005/8/quickstyle/simple5" qsCatId="simple" csTypeId="urn:microsoft.com/office/officeart/2005/8/colors/accent1_3" csCatId="accent1" phldr="1"/>
      <dgm:spPr/>
      <dgm:t>
        <a:bodyPr/>
        <a:lstStyle/>
        <a:p>
          <a:pPr latinLnBrk="1"/>
          <a:endParaRPr lang="ko-KR" altLang="en-US"/>
        </a:p>
      </dgm:t>
    </dgm:pt>
    <dgm:pt modelId="{2D5AF728-6B0F-4DE8-84D8-E879598A98FA}">
      <dgm:prSet phldrT="[텍스트]" custT="1"/>
      <dgm:spPr/>
      <dgm:t>
        <a:bodyPr/>
        <a:lstStyle/>
        <a:p>
          <a:pPr latinLnBrk="1"/>
          <a:r>
            <a:rPr lang="en-US" altLang="ko-KR" sz="1400" b="0">
              <a:solidFill>
                <a:schemeClr val="accent6"/>
              </a:solidFill>
              <a:effectLst/>
              <a:latin typeface="+mj-lt"/>
            </a:rPr>
            <a:t>EEG</a:t>
          </a:r>
          <a:endParaRPr lang="ko-KR" altLang="en-US" sz="1400" b="0">
            <a:solidFill>
              <a:schemeClr val="accent6"/>
            </a:solidFill>
            <a:effectLst/>
            <a:latin typeface="+mj-lt"/>
          </a:endParaRPr>
        </a:p>
      </dgm:t>
    </dgm:pt>
    <dgm:pt modelId="{6640A9CC-F737-425D-B20B-2FE54A6AA748}" type="parTrans" cxnId="{427E89D9-5F0C-4278-AB5D-8EDEFEA0CE24}">
      <dgm:prSet/>
      <dgm:spPr/>
      <dgm:t>
        <a:bodyPr/>
        <a:lstStyle/>
        <a:p>
          <a:pPr latinLnBrk="1"/>
          <a:endParaRPr lang="ko-KR" altLang="en-US"/>
        </a:p>
      </dgm:t>
    </dgm:pt>
    <dgm:pt modelId="{633F6611-36EB-42B3-896F-CA0F7D860805}" type="sibTrans" cxnId="{427E89D9-5F0C-4278-AB5D-8EDEFEA0CE24}">
      <dgm:prSet/>
      <dgm:spPr>
        <a:ln w="12700">
          <a:solidFill>
            <a:schemeClr val="accent1"/>
          </a:solidFill>
        </a:ln>
      </dgm:spPr>
      <dgm:t>
        <a:bodyPr/>
        <a:lstStyle/>
        <a:p>
          <a:pPr latinLnBrk="1"/>
          <a:endParaRPr lang="ko-KR" altLang="en-US"/>
        </a:p>
      </dgm:t>
    </dgm:pt>
    <dgm:pt modelId="{7156D0C2-29A9-4AB8-A698-91F2E3E4CE74}">
      <dgm:prSet phldrT="[텍스트]" custT="1"/>
      <dgm:spPr/>
      <dgm:t>
        <a:bodyPr/>
        <a:lstStyle/>
        <a:p>
          <a:pPr latinLnBrk="1"/>
          <a:r>
            <a:rPr lang="en-US" altLang="ko-KR" sz="1400" b="0">
              <a:solidFill>
                <a:schemeClr val="accent6"/>
              </a:solidFill>
              <a:effectLst/>
              <a:latin typeface="+mj-lt"/>
            </a:rPr>
            <a:t>Bio-Data</a:t>
          </a:r>
          <a:endParaRPr lang="ko-KR" altLang="en-US" sz="1400" b="0">
            <a:solidFill>
              <a:schemeClr val="accent6"/>
            </a:solidFill>
            <a:effectLst/>
            <a:latin typeface="+mj-lt"/>
          </a:endParaRPr>
        </a:p>
      </dgm:t>
    </dgm:pt>
    <dgm:pt modelId="{C847DAF9-BF41-4F29-B936-9FE4728DD9E5}" type="parTrans" cxnId="{459FDEB3-8DDF-4265-87CE-26664BF5823D}">
      <dgm:prSet/>
      <dgm:spPr/>
      <dgm:t>
        <a:bodyPr/>
        <a:lstStyle/>
        <a:p>
          <a:pPr latinLnBrk="1"/>
          <a:endParaRPr lang="ko-KR" altLang="en-US"/>
        </a:p>
      </dgm:t>
    </dgm:pt>
    <dgm:pt modelId="{CB1A2390-5F4C-4885-B075-C354872B402C}" type="sibTrans" cxnId="{459FDEB3-8DDF-4265-87CE-26664BF5823D}">
      <dgm:prSet/>
      <dgm:spPr>
        <a:ln w="38100">
          <a:solidFill>
            <a:srgbClr val="C00000"/>
          </a:solidFill>
        </a:ln>
      </dgm:spPr>
      <dgm:t>
        <a:bodyPr/>
        <a:lstStyle/>
        <a:p>
          <a:pPr latinLnBrk="1"/>
          <a:endParaRPr lang="ko-KR" altLang="en-US"/>
        </a:p>
      </dgm:t>
    </dgm:pt>
    <dgm:pt modelId="{264B1783-BB06-4648-8749-DE6A13F7DBDF}">
      <dgm:prSet phldrT="[텍스트]" custT="1"/>
      <dgm:spPr>
        <a:solidFill>
          <a:schemeClr val="accent1">
            <a:lumMod val="50000"/>
          </a:schemeClr>
        </a:solidFill>
      </dgm:spPr>
      <dgm:t>
        <a:bodyPr/>
        <a:lstStyle/>
        <a:p>
          <a:pPr latinLnBrk="1"/>
          <a:r>
            <a:rPr lang="en-US" altLang="ko-KR" sz="1400" b="0" err="1">
              <a:solidFill>
                <a:schemeClr val="accent6"/>
              </a:solidFill>
              <a:effectLst/>
              <a:latin typeface="+mj-lt"/>
            </a:rPr>
            <a:t>Concent</a:t>
          </a:r>
          <a:r>
            <a:rPr lang="en-US" altLang="ko-KR" sz="1400" b="0">
              <a:solidFill>
                <a:schemeClr val="accent6"/>
              </a:solidFill>
              <a:effectLst/>
              <a:latin typeface="+mj-lt"/>
            </a:rPr>
            <a:t>-ration</a:t>
          </a:r>
          <a:endParaRPr lang="ko-KR" altLang="en-US" sz="1400" b="0">
            <a:solidFill>
              <a:schemeClr val="accent6"/>
            </a:solidFill>
            <a:effectLst/>
            <a:latin typeface="+mj-lt"/>
          </a:endParaRPr>
        </a:p>
      </dgm:t>
    </dgm:pt>
    <dgm:pt modelId="{A4CEF3B6-51A2-48E0-AAEC-82F957973D6C}" type="parTrans" cxnId="{F21EB84C-43B9-41B4-A4AE-E0B6B747FEF5}">
      <dgm:prSet/>
      <dgm:spPr/>
      <dgm:t>
        <a:bodyPr/>
        <a:lstStyle/>
        <a:p>
          <a:pPr latinLnBrk="1"/>
          <a:endParaRPr lang="ko-KR" altLang="en-US"/>
        </a:p>
      </dgm:t>
    </dgm:pt>
    <dgm:pt modelId="{A579FC88-FFDA-4284-B9A4-1B799C598646}" type="sibTrans" cxnId="{F21EB84C-43B9-41B4-A4AE-E0B6B747FEF5}">
      <dgm:prSet/>
      <dgm:spPr>
        <a:ln w="12700">
          <a:solidFill>
            <a:schemeClr val="tx2"/>
          </a:solidFill>
        </a:ln>
      </dgm:spPr>
      <dgm:t>
        <a:bodyPr/>
        <a:lstStyle/>
        <a:p>
          <a:pPr latinLnBrk="1"/>
          <a:endParaRPr lang="ko-KR" altLang="en-US"/>
        </a:p>
      </dgm:t>
    </dgm:pt>
    <dgm:pt modelId="{9600D4CD-FC04-4556-A813-33A995C42254}" type="pres">
      <dgm:prSet presAssocID="{15D70075-6103-4A6B-96A8-5D24947D7192}" presName="cycle" presStyleCnt="0">
        <dgm:presLayoutVars>
          <dgm:dir/>
          <dgm:resizeHandles val="exact"/>
        </dgm:presLayoutVars>
      </dgm:prSet>
      <dgm:spPr/>
    </dgm:pt>
    <dgm:pt modelId="{5E2D4662-9A3A-4310-94C8-10762F6AC03D}" type="pres">
      <dgm:prSet presAssocID="{2D5AF728-6B0F-4DE8-84D8-E879598A98FA}" presName="node" presStyleLbl="node1" presStyleIdx="0" presStyleCnt="3" custScaleX="119045" custScaleY="94806">
        <dgm:presLayoutVars>
          <dgm:bulletEnabled val="1"/>
        </dgm:presLayoutVars>
      </dgm:prSet>
      <dgm:spPr/>
    </dgm:pt>
    <dgm:pt modelId="{1D70AC90-2C17-41A1-B3C2-5048CA365E16}" type="pres">
      <dgm:prSet presAssocID="{2D5AF728-6B0F-4DE8-84D8-E879598A98FA}" presName="spNode" presStyleCnt="0"/>
      <dgm:spPr/>
    </dgm:pt>
    <dgm:pt modelId="{D6AFFFA7-2F55-46D3-A9BF-163E63EBAA28}" type="pres">
      <dgm:prSet presAssocID="{633F6611-36EB-42B3-896F-CA0F7D860805}" presName="sibTrans" presStyleLbl="sibTrans1D1" presStyleIdx="0" presStyleCnt="3"/>
      <dgm:spPr/>
    </dgm:pt>
    <dgm:pt modelId="{3D2CF0FF-E45C-4A06-9EBD-5FA9BA2D20FF}" type="pres">
      <dgm:prSet presAssocID="{7156D0C2-29A9-4AB8-A698-91F2E3E4CE74}" presName="node" presStyleLbl="node1" presStyleIdx="1" presStyleCnt="3" custScaleX="119045" custScaleY="94806" custRadScaleRad="85996" custRadScaleInc="-19004">
        <dgm:presLayoutVars>
          <dgm:bulletEnabled val="1"/>
        </dgm:presLayoutVars>
      </dgm:prSet>
      <dgm:spPr/>
    </dgm:pt>
    <dgm:pt modelId="{721BB61D-94F2-4AB8-9159-C6BA5E2F3700}" type="pres">
      <dgm:prSet presAssocID="{7156D0C2-29A9-4AB8-A698-91F2E3E4CE74}" presName="spNode" presStyleCnt="0"/>
      <dgm:spPr/>
    </dgm:pt>
    <dgm:pt modelId="{59D623BE-CEA4-4585-ABEA-DB105AC29305}" type="pres">
      <dgm:prSet presAssocID="{CB1A2390-5F4C-4885-B075-C354872B402C}" presName="sibTrans" presStyleLbl="sibTrans1D1" presStyleIdx="1" presStyleCnt="3"/>
      <dgm:spPr/>
    </dgm:pt>
    <dgm:pt modelId="{9D411B2B-A57F-4411-AC0B-EA0D39AA2F68}" type="pres">
      <dgm:prSet presAssocID="{264B1783-BB06-4648-8749-DE6A13F7DBDF}" presName="node" presStyleLbl="node1" presStyleIdx="2" presStyleCnt="3" custScaleX="119045" custScaleY="94806" custRadScaleRad="99261" custRadScaleInc="26810">
        <dgm:presLayoutVars>
          <dgm:bulletEnabled val="1"/>
        </dgm:presLayoutVars>
      </dgm:prSet>
      <dgm:spPr/>
    </dgm:pt>
    <dgm:pt modelId="{AD2537FB-68CD-4E8A-B2A0-32BAB70232E7}" type="pres">
      <dgm:prSet presAssocID="{264B1783-BB06-4648-8749-DE6A13F7DBDF}" presName="spNode" presStyleCnt="0"/>
      <dgm:spPr/>
    </dgm:pt>
    <dgm:pt modelId="{1DA33AD4-01C2-4B01-9FE4-0975189203D1}" type="pres">
      <dgm:prSet presAssocID="{A579FC88-FFDA-4284-B9A4-1B799C598646}" presName="sibTrans" presStyleLbl="sibTrans1D1" presStyleIdx="2" presStyleCnt="3"/>
      <dgm:spPr/>
    </dgm:pt>
  </dgm:ptLst>
  <dgm:cxnLst>
    <dgm:cxn modelId="{A90AEF09-6D84-431C-870E-D6DECA92E9EA}" type="presOf" srcId="{A579FC88-FFDA-4284-B9A4-1B799C598646}" destId="{1DA33AD4-01C2-4B01-9FE4-0975189203D1}" srcOrd="0" destOrd="0" presId="urn:microsoft.com/office/officeart/2005/8/layout/cycle6"/>
    <dgm:cxn modelId="{14A6DC6B-FB7D-4FD4-A0AF-FA43335DAD06}" type="presOf" srcId="{2D5AF728-6B0F-4DE8-84D8-E879598A98FA}" destId="{5E2D4662-9A3A-4310-94C8-10762F6AC03D}" srcOrd="0" destOrd="0" presId="urn:microsoft.com/office/officeart/2005/8/layout/cycle6"/>
    <dgm:cxn modelId="{F21EB84C-43B9-41B4-A4AE-E0B6B747FEF5}" srcId="{15D70075-6103-4A6B-96A8-5D24947D7192}" destId="{264B1783-BB06-4648-8749-DE6A13F7DBDF}" srcOrd="2" destOrd="0" parTransId="{A4CEF3B6-51A2-48E0-AAEC-82F957973D6C}" sibTransId="{A579FC88-FFDA-4284-B9A4-1B799C598646}"/>
    <dgm:cxn modelId="{A4C7E44D-0DB3-452A-B963-9B0D715C740E}" type="presOf" srcId="{CB1A2390-5F4C-4885-B075-C354872B402C}" destId="{59D623BE-CEA4-4585-ABEA-DB105AC29305}" srcOrd="0" destOrd="0" presId="urn:microsoft.com/office/officeart/2005/8/layout/cycle6"/>
    <dgm:cxn modelId="{BDE61D84-D132-4BDD-A5DB-1590B6CE119D}" type="presOf" srcId="{15D70075-6103-4A6B-96A8-5D24947D7192}" destId="{9600D4CD-FC04-4556-A813-33A995C42254}" srcOrd="0" destOrd="0" presId="urn:microsoft.com/office/officeart/2005/8/layout/cycle6"/>
    <dgm:cxn modelId="{E600D48D-2AAD-46C3-9AD5-FB682532FE76}" type="presOf" srcId="{264B1783-BB06-4648-8749-DE6A13F7DBDF}" destId="{9D411B2B-A57F-4411-AC0B-EA0D39AA2F68}" srcOrd="0" destOrd="0" presId="urn:microsoft.com/office/officeart/2005/8/layout/cycle6"/>
    <dgm:cxn modelId="{1708A19C-1F54-4B90-9E28-E51B7FF2100C}" type="presOf" srcId="{7156D0C2-29A9-4AB8-A698-91F2E3E4CE74}" destId="{3D2CF0FF-E45C-4A06-9EBD-5FA9BA2D20FF}" srcOrd="0" destOrd="0" presId="urn:microsoft.com/office/officeart/2005/8/layout/cycle6"/>
    <dgm:cxn modelId="{C539EDAC-1CFA-4014-B306-B67BBC25F051}" type="presOf" srcId="{633F6611-36EB-42B3-896F-CA0F7D860805}" destId="{D6AFFFA7-2F55-46D3-A9BF-163E63EBAA28}" srcOrd="0" destOrd="0" presId="urn:microsoft.com/office/officeart/2005/8/layout/cycle6"/>
    <dgm:cxn modelId="{459FDEB3-8DDF-4265-87CE-26664BF5823D}" srcId="{15D70075-6103-4A6B-96A8-5D24947D7192}" destId="{7156D0C2-29A9-4AB8-A698-91F2E3E4CE74}" srcOrd="1" destOrd="0" parTransId="{C847DAF9-BF41-4F29-B936-9FE4728DD9E5}" sibTransId="{CB1A2390-5F4C-4885-B075-C354872B402C}"/>
    <dgm:cxn modelId="{427E89D9-5F0C-4278-AB5D-8EDEFEA0CE24}" srcId="{15D70075-6103-4A6B-96A8-5D24947D7192}" destId="{2D5AF728-6B0F-4DE8-84D8-E879598A98FA}" srcOrd="0" destOrd="0" parTransId="{6640A9CC-F737-425D-B20B-2FE54A6AA748}" sibTransId="{633F6611-36EB-42B3-896F-CA0F7D860805}"/>
    <dgm:cxn modelId="{C55BE27A-A311-4E2F-B64E-8EC4F603F4F0}" type="presParOf" srcId="{9600D4CD-FC04-4556-A813-33A995C42254}" destId="{5E2D4662-9A3A-4310-94C8-10762F6AC03D}" srcOrd="0" destOrd="0" presId="urn:microsoft.com/office/officeart/2005/8/layout/cycle6"/>
    <dgm:cxn modelId="{D37C22C1-7910-4331-A80F-2244BAAD1415}" type="presParOf" srcId="{9600D4CD-FC04-4556-A813-33A995C42254}" destId="{1D70AC90-2C17-41A1-B3C2-5048CA365E16}" srcOrd="1" destOrd="0" presId="urn:microsoft.com/office/officeart/2005/8/layout/cycle6"/>
    <dgm:cxn modelId="{66110909-F2FA-42C4-8CD7-ED06C4B0C73E}" type="presParOf" srcId="{9600D4CD-FC04-4556-A813-33A995C42254}" destId="{D6AFFFA7-2F55-46D3-A9BF-163E63EBAA28}" srcOrd="2" destOrd="0" presId="urn:microsoft.com/office/officeart/2005/8/layout/cycle6"/>
    <dgm:cxn modelId="{2B20DDD3-D3BC-45F3-816B-EFB47E11E39E}" type="presParOf" srcId="{9600D4CD-FC04-4556-A813-33A995C42254}" destId="{3D2CF0FF-E45C-4A06-9EBD-5FA9BA2D20FF}" srcOrd="3" destOrd="0" presId="urn:microsoft.com/office/officeart/2005/8/layout/cycle6"/>
    <dgm:cxn modelId="{F39A5928-AF65-4B50-882F-AD9C6398D3F9}" type="presParOf" srcId="{9600D4CD-FC04-4556-A813-33A995C42254}" destId="{721BB61D-94F2-4AB8-9159-C6BA5E2F3700}" srcOrd="4" destOrd="0" presId="urn:microsoft.com/office/officeart/2005/8/layout/cycle6"/>
    <dgm:cxn modelId="{4867BCB6-2227-42A3-B502-6C573ECEE1F1}" type="presParOf" srcId="{9600D4CD-FC04-4556-A813-33A995C42254}" destId="{59D623BE-CEA4-4585-ABEA-DB105AC29305}" srcOrd="5" destOrd="0" presId="urn:microsoft.com/office/officeart/2005/8/layout/cycle6"/>
    <dgm:cxn modelId="{AEF911B7-C30C-43CB-B073-6F5C87E4E665}" type="presParOf" srcId="{9600D4CD-FC04-4556-A813-33A995C42254}" destId="{9D411B2B-A57F-4411-AC0B-EA0D39AA2F68}" srcOrd="6" destOrd="0" presId="urn:microsoft.com/office/officeart/2005/8/layout/cycle6"/>
    <dgm:cxn modelId="{528FEF49-E207-4106-B855-D93B8A29A563}" type="presParOf" srcId="{9600D4CD-FC04-4556-A813-33A995C42254}" destId="{AD2537FB-68CD-4E8A-B2A0-32BAB70232E7}" srcOrd="7" destOrd="0" presId="urn:microsoft.com/office/officeart/2005/8/layout/cycle6"/>
    <dgm:cxn modelId="{17DAAF13-7F40-4F66-A502-531D804A4B22}" type="presParOf" srcId="{9600D4CD-FC04-4556-A813-33A995C42254}" destId="{1DA33AD4-01C2-4B01-9FE4-0975189203D1}" srcOrd="8"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D4662-9A3A-4310-94C8-10762F6AC03D}">
      <dsp:nvSpPr>
        <dsp:cNvPr id="0" name=""/>
        <dsp:cNvSpPr/>
      </dsp:nvSpPr>
      <dsp:spPr>
        <a:xfrm>
          <a:off x="757239" y="5779"/>
          <a:ext cx="774297" cy="400816"/>
        </a:xfrm>
        <a:prstGeom prst="roundRect">
          <a:avLst/>
        </a:prstGeom>
        <a:gradFill rotWithShape="0">
          <a:gsLst>
            <a:gs pos="0">
              <a:schemeClr val="accent1">
                <a:shade val="80000"/>
                <a:hueOff val="0"/>
                <a:satOff val="0"/>
                <a:lumOff val="0"/>
                <a:alphaOff val="0"/>
                <a:tint val="97000"/>
                <a:satMod val="100000"/>
                <a:lumMod val="102000"/>
              </a:schemeClr>
            </a:gs>
            <a:gs pos="50000">
              <a:schemeClr val="accent1">
                <a:shade val="80000"/>
                <a:hueOff val="0"/>
                <a:satOff val="0"/>
                <a:lumOff val="0"/>
                <a:alphaOff val="0"/>
                <a:shade val="100000"/>
                <a:satMod val="103000"/>
                <a:lumMod val="100000"/>
              </a:schemeClr>
            </a:gs>
            <a:gs pos="100000">
              <a:schemeClr val="accent1">
                <a:shade val="80000"/>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b="0" kern="1200">
              <a:solidFill>
                <a:schemeClr val="accent6"/>
              </a:solidFill>
              <a:effectLst/>
              <a:latin typeface="+mj-lt"/>
            </a:rPr>
            <a:t>EEG</a:t>
          </a:r>
          <a:endParaRPr lang="ko-KR" altLang="en-US" sz="1400" b="0" kern="1200">
            <a:solidFill>
              <a:schemeClr val="accent6"/>
            </a:solidFill>
            <a:effectLst/>
            <a:latin typeface="+mj-lt"/>
          </a:endParaRPr>
        </a:p>
      </dsp:txBody>
      <dsp:txXfrm>
        <a:off x="776805" y="25345"/>
        <a:ext cx="735165" cy="361684"/>
      </dsp:txXfrm>
    </dsp:sp>
    <dsp:sp modelId="{D6AFFFA7-2F55-46D3-A9BF-163E63EBAA28}">
      <dsp:nvSpPr>
        <dsp:cNvPr id="0" name=""/>
        <dsp:cNvSpPr/>
      </dsp:nvSpPr>
      <dsp:spPr>
        <a:xfrm>
          <a:off x="505360" y="119730"/>
          <a:ext cx="1128481" cy="1128481"/>
        </a:xfrm>
        <a:custGeom>
          <a:avLst/>
          <a:gdLst/>
          <a:ahLst/>
          <a:cxnLst/>
          <a:rect l="0" t="0" r="0" b="0"/>
          <a:pathLst>
            <a:path>
              <a:moveTo>
                <a:pt x="1028500" y="243569"/>
              </a:moveTo>
              <a:arcTo wR="564240" hR="564240" stAng="19521996" swAng="2486579"/>
            </a:path>
          </a:pathLst>
        </a:custGeom>
        <a:noFill/>
        <a:ln w="6350" cap="flat" cmpd="sng" algn="ctr">
          <a:solidFill>
            <a:schemeClr val="accent1">
              <a:shade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2CF0FF-E45C-4A06-9EBD-5FA9BA2D20FF}">
      <dsp:nvSpPr>
        <dsp:cNvPr id="0" name=""/>
        <dsp:cNvSpPr/>
      </dsp:nvSpPr>
      <dsp:spPr>
        <a:xfrm>
          <a:off x="1205857" y="754912"/>
          <a:ext cx="774297" cy="400816"/>
        </a:xfrm>
        <a:prstGeom prst="roundRect">
          <a:avLst/>
        </a:prstGeom>
        <a:gradFill rotWithShape="0">
          <a:gsLst>
            <a:gs pos="0">
              <a:schemeClr val="accent1">
                <a:shade val="80000"/>
                <a:hueOff val="-155564"/>
                <a:satOff val="-11110"/>
                <a:lumOff val="15548"/>
                <a:alphaOff val="0"/>
                <a:tint val="97000"/>
                <a:satMod val="100000"/>
                <a:lumMod val="102000"/>
              </a:schemeClr>
            </a:gs>
            <a:gs pos="50000">
              <a:schemeClr val="accent1">
                <a:shade val="80000"/>
                <a:hueOff val="-155564"/>
                <a:satOff val="-11110"/>
                <a:lumOff val="15548"/>
                <a:alphaOff val="0"/>
                <a:shade val="100000"/>
                <a:satMod val="103000"/>
                <a:lumMod val="100000"/>
              </a:schemeClr>
            </a:gs>
            <a:gs pos="100000">
              <a:schemeClr val="accent1">
                <a:shade val="80000"/>
                <a:hueOff val="-155564"/>
                <a:satOff val="-11110"/>
                <a:lumOff val="15548"/>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b="0" kern="1200">
              <a:solidFill>
                <a:schemeClr val="accent6"/>
              </a:solidFill>
              <a:effectLst/>
              <a:latin typeface="+mj-lt"/>
            </a:rPr>
            <a:t>Bio-Data</a:t>
          </a:r>
          <a:endParaRPr lang="ko-KR" altLang="en-US" sz="1400" b="0" kern="1200">
            <a:solidFill>
              <a:schemeClr val="accent6"/>
            </a:solidFill>
            <a:effectLst/>
            <a:latin typeface="+mj-lt"/>
          </a:endParaRPr>
        </a:p>
      </dsp:txBody>
      <dsp:txXfrm>
        <a:off x="1225423" y="774478"/>
        <a:ext cx="735165" cy="361684"/>
      </dsp:txXfrm>
    </dsp:sp>
    <dsp:sp modelId="{59D623BE-CEA4-4585-ABEA-DB105AC29305}">
      <dsp:nvSpPr>
        <dsp:cNvPr id="0" name=""/>
        <dsp:cNvSpPr/>
      </dsp:nvSpPr>
      <dsp:spPr>
        <a:xfrm>
          <a:off x="524377" y="149477"/>
          <a:ext cx="1128481" cy="1128481"/>
        </a:xfrm>
        <a:custGeom>
          <a:avLst/>
          <a:gdLst/>
          <a:ahLst/>
          <a:cxnLst/>
          <a:rect l="0" t="0" r="0" b="0"/>
          <a:pathLst>
            <a:path>
              <a:moveTo>
                <a:pt x="909424" y="1010576"/>
              </a:moveTo>
              <a:arcTo wR="564240" hR="564240" stAng="3136960" swAng="4526100"/>
            </a:path>
          </a:pathLst>
        </a:custGeom>
        <a:noFill/>
        <a:ln w="6350" cap="flat" cmpd="sng" algn="ctr">
          <a:solidFill>
            <a:schemeClr val="accent1">
              <a:shade val="90000"/>
              <a:hueOff val="-155561"/>
              <a:satOff val="-10968"/>
              <a:lumOff val="14505"/>
              <a:alphaOff val="0"/>
            </a:schemeClr>
          </a:solidFill>
          <a:prstDash val="solid"/>
        </a:ln>
        <a:effectLst/>
      </dsp:spPr>
      <dsp:style>
        <a:lnRef idx="1">
          <a:scrgbClr r="0" g="0" b="0"/>
        </a:lnRef>
        <a:fillRef idx="0">
          <a:scrgbClr r="0" g="0" b="0"/>
        </a:fillRef>
        <a:effectRef idx="0">
          <a:scrgbClr r="0" g="0" b="0"/>
        </a:effectRef>
        <a:fontRef idx="minor"/>
      </dsp:style>
    </dsp:sp>
    <dsp:sp modelId="{E9F549B6-6B5D-42BB-9BED-C16813A49110}">
      <dsp:nvSpPr>
        <dsp:cNvPr id="0" name=""/>
        <dsp:cNvSpPr/>
      </dsp:nvSpPr>
      <dsp:spPr>
        <a:xfrm>
          <a:off x="228566" y="754909"/>
          <a:ext cx="774297" cy="400816"/>
        </a:xfrm>
        <a:prstGeom prst="roundRect">
          <a:avLst/>
        </a:prstGeom>
        <a:solidFill>
          <a:srgbClr val="47371F"/>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b="0" kern="1200" err="1">
              <a:solidFill>
                <a:schemeClr val="accent6"/>
              </a:solidFill>
              <a:effectLst/>
              <a:latin typeface="+mj-lt"/>
            </a:rPr>
            <a:t>Concent</a:t>
          </a:r>
          <a:r>
            <a:rPr lang="en-US" altLang="ko-KR" sz="1400" b="0" kern="1200">
              <a:solidFill>
                <a:schemeClr val="accent6"/>
              </a:solidFill>
              <a:effectLst/>
              <a:latin typeface="+mj-lt"/>
            </a:rPr>
            <a:t>-ration</a:t>
          </a:r>
          <a:endParaRPr lang="ko-KR" altLang="en-US" sz="1400" b="0" kern="1200">
            <a:solidFill>
              <a:schemeClr val="accent6"/>
            </a:solidFill>
            <a:effectLst/>
            <a:latin typeface="+mj-lt"/>
          </a:endParaRPr>
        </a:p>
      </dsp:txBody>
      <dsp:txXfrm>
        <a:off x="248132" y="774475"/>
        <a:ext cx="735165" cy="361684"/>
      </dsp:txXfrm>
    </dsp:sp>
    <dsp:sp modelId="{0C07DB4D-42E7-46A0-ABE0-5BCC6158D2B1}">
      <dsp:nvSpPr>
        <dsp:cNvPr id="0" name=""/>
        <dsp:cNvSpPr/>
      </dsp:nvSpPr>
      <dsp:spPr>
        <a:xfrm>
          <a:off x="584416" y="202119"/>
          <a:ext cx="1128481" cy="1128481"/>
        </a:xfrm>
        <a:custGeom>
          <a:avLst/>
          <a:gdLst/>
          <a:ahLst/>
          <a:cxnLst/>
          <a:rect l="0" t="0" r="0" b="0"/>
          <a:pathLst>
            <a:path>
              <a:moveTo>
                <a:pt x="220" y="548481"/>
              </a:moveTo>
              <a:arcTo wR="564240" hR="564240" stAng="10896028" swAng="2642257"/>
            </a:path>
          </a:pathLst>
        </a:custGeom>
        <a:noFill/>
        <a:ln w="6350" cap="flat" cmpd="sng" algn="ctr">
          <a:solidFill>
            <a:schemeClr val="accent1">
              <a:shade val="90000"/>
              <a:hueOff val="-311122"/>
              <a:satOff val="-21936"/>
              <a:lumOff val="29011"/>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D4662-9A3A-4310-94C8-10762F6AC03D}">
      <dsp:nvSpPr>
        <dsp:cNvPr id="0" name=""/>
        <dsp:cNvSpPr/>
      </dsp:nvSpPr>
      <dsp:spPr>
        <a:xfrm>
          <a:off x="757239" y="5779"/>
          <a:ext cx="774297" cy="400816"/>
        </a:xfrm>
        <a:prstGeom prst="roundRect">
          <a:avLst/>
        </a:prstGeom>
        <a:gradFill rotWithShape="0">
          <a:gsLst>
            <a:gs pos="0">
              <a:schemeClr val="accent1">
                <a:shade val="80000"/>
                <a:hueOff val="0"/>
                <a:satOff val="0"/>
                <a:lumOff val="0"/>
                <a:alphaOff val="0"/>
                <a:tint val="97000"/>
                <a:satMod val="100000"/>
                <a:lumMod val="102000"/>
              </a:schemeClr>
            </a:gs>
            <a:gs pos="50000">
              <a:schemeClr val="accent1">
                <a:shade val="80000"/>
                <a:hueOff val="0"/>
                <a:satOff val="0"/>
                <a:lumOff val="0"/>
                <a:alphaOff val="0"/>
                <a:shade val="100000"/>
                <a:satMod val="103000"/>
                <a:lumMod val="100000"/>
              </a:schemeClr>
            </a:gs>
            <a:gs pos="100000">
              <a:schemeClr val="accent1">
                <a:shade val="80000"/>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b="0" kern="1200">
              <a:solidFill>
                <a:schemeClr val="accent6"/>
              </a:solidFill>
              <a:effectLst/>
              <a:latin typeface="+mj-lt"/>
            </a:rPr>
            <a:t>EEG</a:t>
          </a:r>
          <a:endParaRPr lang="ko-KR" altLang="en-US" sz="1400" b="0" kern="1200">
            <a:solidFill>
              <a:schemeClr val="accent6"/>
            </a:solidFill>
            <a:effectLst/>
            <a:latin typeface="+mj-lt"/>
          </a:endParaRPr>
        </a:p>
      </dsp:txBody>
      <dsp:txXfrm>
        <a:off x="776805" y="25345"/>
        <a:ext cx="735165" cy="361684"/>
      </dsp:txXfrm>
    </dsp:sp>
    <dsp:sp modelId="{D6AFFFA7-2F55-46D3-A9BF-163E63EBAA28}">
      <dsp:nvSpPr>
        <dsp:cNvPr id="0" name=""/>
        <dsp:cNvSpPr/>
      </dsp:nvSpPr>
      <dsp:spPr>
        <a:xfrm>
          <a:off x="505360" y="119730"/>
          <a:ext cx="1128481" cy="1128481"/>
        </a:xfrm>
        <a:custGeom>
          <a:avLst/>
          <a:gdLst/>
          <a:ahLst/>
          <a:cxnLst/>
          <a:rect l="0" t="0" r="0" b="0"/>
          <a:pathLst>
            <a:path>
              <a:moveTo>
                <a:pt x="1028500" y="243569"/>
              </a:moveTo>
              <a:arcTo wR="564240" hR="564240" stAng="19521996" swAng="2486579"/>
            </a:path>
          </a:pathLst>
        </a:custGeom>
        <a:noFill/>
        <a:ln w="38100" cap="flat" cmpd="sng" algn="ctr">
          <a:solidFill>
            <a:srgbClr val="C00000"/>
          </a:solidFill>
          <a:prstDash val="solid"/>
        </a:ln>
        <a:effectLst/>
      </dsp:spPr>
      <dsp:style>
        <a:lnRef idx="1">
          <a:scrgbClr r="0" g="0" b="0"/>
        </a:lnRef>
        <a:fillRef idx="0">
          <a:scrgbClr r="0" g="0" b="0"/>
        </a:fillRef>
        <a:effectRef idx="0">
          <a:scrgbClr r="0" g="0" b="0"/>
        </a:effectRef>
        <a:fontRef idx="minor"/>
      </dsp:style>
    </dsp:sp>
    <dsp:sp modelId="{3D2CF0FF-E45C-4A06-9EBD-5FA9BA2D20FF}">
      <dsp:nvSpPr>
        <dsp:cNvPr id="0" name=""/>
        <dsp:cNvSpPr/>
      </dsp:nvSpPr>
      <dsp:spPr>
        <a:xfrm>
          <a:off x="1205857" y="754912"/>
          <a:ext cx="774297" cy="400816"/>
        </a:xfrm>
        <a:prstGeom prst="roundRect">
          <a:avLst/>
        </a:prstGeom>
        <a:gradFill rotWithShape="0">
          <a:gsLst>
            <a:gs pos="0">
              <a:schemeClr val="accent1">
                <a:shade val="80000"/>
                <a:hueOff val="-155564"/>
                <a:satOff val="-11110"/>
                <a:lumOff val="15548"/>
                <a:alphaOff val="0"/>
                <a:tint val="97000"/>
                <a:satMod val="100000"/>
                <a:lumMod val="102000"/>
              </a:schemeClr>
            </a:gs>
            <a:gs pos="50000">
              <a:schemeClr val="accent1">
                <a:shade val="80000"/>
                <a:hueOff val="-155564"/>
                <a:satOff val="-11110"/>
                <a:lumOff val="15548"/>
                <a:alphaOff val="0"/>
                <a:shade val="100000"/>
                <a:satMod val="103000"/>
                <a:lumMod val="100000"/>
              </a:schemeClr>
            </a:gs>
            <a:gs pos="100000">
              <a:schemeClr val="accent1">
                <a:shade val="80000"/>
                <a:hueOff val="-155564"/>
                <a:satOff val="-11110"/>
                <a:lumOff val="15548"/>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b="0" kern="1200">
              <a:solidFill>
                <a:schemeClr val="accent6"/>
              </a:solidFill>
              <a:effectLst/>
              <a:latin typeface="+mj-lt"/>
            </a:rPr>
            <a:t>Bio-Data</a:t>
          </a:r>
          <a:endParaRPr lang="ko-KR" altLang="en-US" sz="1400" b="0" kern="1200">
            <a:solidFill>
              <a:schemeClr val="accent6"/>
            </a:solidFill>
            <a:effectLst/>
            <a:latin typeface="+mj-lt"/>
          </a:endParaRPr>
        </a:p>
      </dsp:txBody>
      <dsp:txXfrm>
        <a:off x="1225423" y="774478"/>
        <a:ext cx="735165" cy="361684"/>
      </dsp:txXfrm>
    </dsp:sp>
    <dsp:sp modelId="{59D623BE-CEA4-4585-ABEA-DB105AC29305}">
      <dsp:nvSpPr>
        <dsp:cNvPr id="0" name=""/>
        <dsp:cNvSpPr/>
      </dsp:nvSpPr>
      <dsp:spPr>
        <a:xfrm>
          <a:off x="524377" y="149477"/>
          <a:ext cx="1128481" cy="1128481"/>
        </a:xfrm>
        <a:custGeom>
          <a:avLst/>
          <a:gdLst/>
          <a:ahLst/>
          <a:cxnLst/>
          <a:rect l="0" t="0" r="0" b="0"/>
          <a:pathLst>
            <a:path>
              <a:moveTo>
                <a:pt x="909424" y="1010576"/>
              </a:moveTo>
              <a:arcTo wR="564240" hR="564240" stAng="3136960" swAng="4526100"/>
            </a:path>
          </a:pathLst>
        </a:custGeom>
        <a:noFill/>
        <a:ln w="6350" cap="flat" cmpd="sng" algn="ctr">
          <a:solidFill>
            <a:schemeClr val="accent1">
              <a:shade val="90000"/>
              <a:hueOff val="-155561"/>
              <a:satOff val="-10968"/>
              <a:lumOff val="14505"/>
              <a:alphaOff val="0"/>
            </a:schemeClr>
          </a:solidFill>
          <a:prstDash val="solid"/>
        </a:ln>
        <a:effectLst/>
      </dsp:spPr>
      <dsp:style>
        <a:lnRef idx="1">
          <a:scrgbClr r="0" g="0" b="0"/>
        </a:lnRef>
        <a:fillRef idx="0">
          <a:scrgbClr r="0" g="0" b="0"/>
        </a:fillRef>
        <a:effectRef idx="0">
          <a:scrgbClr r="0" g="0" b="0"/>
        </a:effectRef>
        <a:fontRef idx="minor"/>
      </dsp:style>
    </dsp:sp>
    <dsp:sp modelId="{9D411B2B-A57F-4411-AC0B-EA0D39AA2F68}">
      <dsp:nvSpPr>
        <dsp:cNvPr id="0" name=""/>
        <dsp:cNvSpPr/>
      </dsp:nvSpPr>
      <dsp:spPr>
        <a:xfrm>
          <a:off x="228566" y="754909"/>
          <a:ext cx="774297" cy="400816"/>
        </a:xfrm>
        <a:prstGeom prst="roundRect">
          <a:avLst/>
        </a:prstGeom>
        <a:solidFill>
          <a:srgbClr val="47371F"/>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b="0" kern="1200" err="1">
              <a:solidFill>
                <a:schemeClr val="accent6"/>
              </a:solidFill>
              <a:effectLst/>
              <a:latin typeface="+mj-lt"/>
            </a:rPr>
            <a:t>Concent</a:t>
          </a:r>
          <a:r>
            <a:rPr lang="en-US" altLang="ko-KR" sz="1400" b="0" kern="1200">
              <a:solidFill>
                <a:schemeClr val="accent6"/>
              </a:solidFill>
              <a:effectLst/>
              <a:latin typeface="+mj-lt"/>
            </a:rPr>
            <a:t>-ration</a:t>
          </a:r>
          <a:endParaRPr lang="ko-KR" altLang="en-US" sz="1400" b="0" kern="1200">
            <a:solidFill>
              <a:schemeClr val="accent6"/>
            </a:solidFill>
            <a:effectLst/>
            <a:latin typeface="+mj-lt"/>
          </a:endParaRPr>
        </a:p>
      </dsp:txBody>
      <dsp:txXfrm>
        <a:off x="248132" y="774475"/>
        <a:ext cx="735165" cy="361684"/>
      </dsp:txXfrm>
    </dsp:sp>
    <dsp:sp modelId="{1DA33AD4-01C2-4B01-9FE4-0975189203D1}">
      <dsp:nvSpPr>
        <dsp:cNvPr id="0" name=""/>
        <dsp:cNvSpPr/>
      </dsp:nvSpPr>
      <dsp:spPr>
        <a:xfrm>
          <a:off x="584416" y="202119"/>
          <a:ext cx="1128481" cy="1128481"/>
        </a:xfrm>
        <a:custGeom>
          <a:avLst/>
          <a:gdLst/>
          <a:ahLst/>
          <a:cxnLst/>
          <a:rect l="0" t="0" r="0" b="0"/>
          <a:pathLst>
            <a:path>
              <a:moveTo>
                <a:pt x="220" y="548481"/>
              </a:moveTo>
              <a:arcTo wR="564240" hR="564240" stAng="10896028" swAng="2642257"/>
            </a:path>
          </a:pathLst>
        </a:custGeom>
        <a:noFill/>
        <a:ln w="12700" cap="flat" cmpd="sng" algn="ctr">
          <a:solidFill>
            <a:schemeClr val="tx2"/>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D4662-9A3A-4310-94C8-10762F6AC03D}">
      <dsp:nvSpPr>
        <dsp:cNvPr id="0" name=""/>
        <dsp:cNvSpPr/>
      </dsp:nvSpPr>
      <dsp:spPr>
        <a:xfrm>
          <a:off x="757239" y="5779"/>
          <a:ext cx="774297" cy="400816"/>
        </a:xfrm>
        <a:prstGeom prst="roundRect">
          <a:avLst/>
        </a:prstGeom>
        <a:gradFill rotWithShape="0">
          <a:gsLst>
            <a:gs pos="0">
              <a:schemeClr val="accent1">
                <a:shade val="80000"/>
                <a:hueOff val="0"/>
                <a:satOff val="0"/>
                <a:lumOff val="0"/>
                <a:alphaOff val="0"/>
                <a:tint val="97000"/>
                <a:satMod val="100000"/>
                <a:lumMod val="102000"/>
              </a:schemeClr>
            </a:gs>
            <a:gs pos="50000">
              <a:schemeClr val="accent1">
                <a:shade val="80000"/>
                <a:hueOff val="0"/>
                <a:satOff val="0"/>
                <a:lumOff val="0"/>
                <a:alphaOff val="0"/>
                <a:shade val="100000"/>
                <a:satMod val="103000"/>
                <a:lumMod val="100000"/>
              </a:schemeClr>
            </a:gs>
            <a:gs pos="100000">
              <a:schemeClr val="accent1">
                <a:shade val="80000"/>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b="0" kern="1200">
              <a:solidFill>
                <a:schemeClr val="accent6"/>
              </a:solidFill>
              <a:effectLst/>
              <a:latin typeface="+mj-lt"/>
            </a:rPr>
            <a:t>EEG</a:t>
          </a:r>
          <a:endParaRPr lang="ko-KR" altLang="en-US" sz="1400" b="0" kern="1200">
            <a:solidFill>
              <a:schemeClr val="accent6"/>
            </a:solidFill>
            <a:effectLst/>
            <a:latin typeface="+mj-lt"/>
          </a:endParaRPr>
        </a:p>
      </dsp:txBody>
      <dsp:txXfrm>
        <a:off x="776805" y="25345"/>
        <a:ext cx="735165" cy="361684"/>
      </dsp:txXfrm>
    </dsp:sp>
    <dsp:sp modelId="{D6AFFFA7-2F55-46D3-A9BF-163E63EBAA28}">
      <dsp:nvSpPr>
        <dsp:cNvPr id="0" name=""/>
        <dsp:cNvSpPr/>
      </dsp:nvSpPr>
      <dsp:spPr>
        <a:xfrm>
          <a:off x="505360" y="119730"/>
          <a:ext cx="1128481" cy="1128481"/>
        </a:xfrm>
        <a:custGeom>
          <a:avLst/>
          <a:gdLst/>
          <a:ahLst/>
          <a:cxnLst/>
          <a:rect l="0" t="0" r="0" b="0"/>
          <a:pathLst>
            <a:path>
              <a:moveTo>
                <a:pt x="1028500" y="243569"/>
              </a:moveTo>
              <a:arcTo wR="564240" hR="564240" stAng="19521996" swAng="2486579"/>
            </a:path>
          </a:pathLst>
        </a:custGeom>
        <a:noFill/>
        <a:ln w="12700" cap="flat" cmpd="sng" algn="ctr">
          <a:solidFill>
            <a:schemeClr val="accent1"/>
          </a:solidFill>
          <a:prstDash val="solid"/>
        </a:ln>
        <a:effectLst/>
      </dsp:spPr>
      <dsp:style>
        <a:lnRef idx="1">
          <a:scrgbClr r="0" g="0" b="0"/>
        </a:lnRef>
        <a:fillRef idx="0">
          <a:scrgbClr r="0" g="0" b="0"/>
        </a:fillRef>
        <a:effectRef idx="0">
          <a:scrgbClr r="0" g="0" b="0"/>
        </a:effectRef>
        <a:fontRef idx="minor"/>
      </dsp:style>
    </dsp:sp>
    <dsp:sp modelId="{3D2CF0FF-E45C-4A06-9EBD-5FA9BA2D20FF}">
      <dsp:nvSpPr>
        <dsp:cNvPr id="0" name=""/>
        <dsp:cNvSpPr/>
      </dsp:nvSpPr>
      <dsp:spPr>
        <a:xfrm>
          <a:off x="1205857" y="754912"/>
          <a:ext cx="774297" cy="400816"/>
        </a:xfrm>
        <a:prstGeom prst="roundRect">
          <a:avLst/>
        </a:prstGeom>
        <a:gradFill rotWithShape="0">
          <a:gsLst>
            <a:gs pos="0">
              <a:schemeClr val="accent1">
                <a:shade val="80000"/>
                <a:hueOff val="-155564"/>
                <a:satOff val="-11110"/>
                <a:lumOff val="15548"/>
                <a:alphaOff val="0"/>
                <a:tint val="97000"/>
                <a:satMod val="100000"/>
                <a:lumMod val="102000"/>
              </a:schemeClr>
            </a:gs>
            <a:gs pos="50000">
              <a:schemeClr val="accent1">
                <a:shade val="80000"/>
                <a:hueOff val="-155564"/>
                <a:satOff val="-11110"/>
                <a:lumOff val="15548"/>
                <a:alphaOff val="0"/>
                <a:shade val="100000"/>
                <a:satMod val="103000"/>
                <a:lumMod val="100000"/>
              </a:schemeClr>
            </a:gs>
            <a:gs pos="100000">
              <a:schemeClr val="accent1">
                <a:shade val="80000"/>
                <a:hueOff val="-155564"/>
                <a:satOff val="-11110"/>
                <a:lumOff val="15548"/>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b="0" kern="1200">
              <a:solidFill>
                <a:schemeClr val="accent6"/>
              </a:solidFill>
              <a:effectLst/>
              <a:latin typeface="+mj-lt"/>
            </a:rPr>
            <a:t>Bio-Data</a:t>
          </a:r>
          <a:endParaRPr lang="ko-KR" altLang="en-US" sz="1400" b="0" kern="1200">
            <a:solidFill>
              <a:schemeClr val="accent6"/>
            </a:solidFill>
            <a:effectLst/>
            <a:latin typeface="+mj-lt"/>
          </a:endParaRPr>
        </a:p>
      </dsp:txBody>
      <dsp:txXfrm>
        <a:off x="1225423" y="774478"/>
        <a:ext cx="735165" cy="361684"/>
      </dsp:txXfrm>
    </dsp:sp>
    <dsp:sp modelId="{59D623BE-CEA4-4585-ABEA-DB105AC29305}">
      <dsp:nvSpPr>
        <dsp:cNvPr id="0" name=""/>
        <dsp:cNvSpPr/>
      </dsp:nvSpPr>
      <dsp:spPr>
        <a:xfrm>
          <a:off x="524377" y="149477"/>
          <a:ext cx="1128481" cy="1128481"/>
        </a:xfrm>
        <a:custGeom>
          <a:avLst/>
          <a:gdLst/>
          <a:ahLst/>
          <a:cxnLst/>
          <a:rect l="0" t="0" r="0" b="0"/>
          <a:pathLst>
            <a:path>
              <a:moveTo>
                <a:pt x="909424" y="1010576"/>
              </a:moveTo>
              <a:arcTo wR="564240" hR="564240" stAng="3136960" swAng="4526100"/>
            </a:path>
          </a:pathLst>
        </a:custGeom>
        <a:noFill/>
        <a:ln w="38100" cap="flat" cmpd="sng" algn="ctr">
          <a:solidFill>
            <a:srgbClr val="C00000"/>
          </a:solidFill>
          <a:prstDash val="solid"/>
        </a:ln>
        <a:effectLst/>
      </dsp:spPr>
      <dsp:style>
        <a:lnRef idx="1">
          <a:scrgbClr r="0" g="0" b="0"/>
        </a:lnRef>
        <a:fillRef idx="0">
          <a:scrgbClr r="0" g="0" b="0"/>
        </a:fillRef>
        <a:effectRef idx="0">
          <a:scrgbClr r="0" g="0" b="0"/>
        </a:effectRef>
        <a:fontRef idx="minor"/>
      </dsp:style>
    </dsp:sp>
    <dsp:sp modelId="{9D411B2B-A57F-4411-AC0B-EA0D39AA2F68}">
      <dsp:nvSpPr>
        <dsp:cNvPr id="0" name=""/>
        <dsp:cNvSpPr/>
      </dsp:nvSpPr>
      <dsp:spPr>
        <a:xfrm>
          <a:off x="228566" y="754909"/>
          <a:ext cx="774297" cy="400816"/>
        </a:xfrm>
        <a:prstGeom prst="roundRect">
          <a:avLst/>
        </a:prstGeom>
        <a:solidFill>
          <a:schemeClr val="accent1">
            <a:lumMod val="50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en-US" altLang="ko-KR" sz="1400" b="0" kern="1200" err="1">
              <a:solidFill>
                <a:schemeClr val="accent6"/>
              </a:solidFill>
              <a:effectLst/>
              <a:latin typeface="+mj-lt"/>
            </a:rPr>
            <a:t>Concent</a:t>
          </a:r>
          <a:r>
            <a:rPr lang="en-US" altLang="ko-KR" sz="1400" b="0" kern="1200">
              <a:solidFill>
                <a:schemeClr val="accent6"/>
              </a:solidFill>
              <a:effectLst/>
              <a:latin typeface="+mj-lt"/>
            </a:rPr>
            <a:t>-ration</a:t>
          </a:r>
          <a:endParaRPr lang="ko-KR" altLang="en-US" sz="1400" b="0" kern="1200">
            <a:solidFill>
              <a:schemeClr val="accent6"/>
            </a:solidFill>
            <a:effectLst/>
            <a:latin typeface="+mj-lt"/>
          </a:endParaRPr>
        </a:p>
      </dsp:txBody>
      <dsp:txXfrm>
        <a:off x="248132" y="774475"/>
        <a:ext cx="735165" cy="361684"/>
      </dsp:txXfrm>
    </dsp:sp>
    <dsp:sp modelId="{1DA33AD4-01C2-4B01-9FE4-0975189203D1}">
      <dsp:nvSpPr>
        <dsp:cNvPr id="0" name=""/>
        <dsp:cNvSpPr/>
      </dsp:nvSpPr>
      <dsp:spPr>
        <a:xfrm>
          <a:off x="584416" y="202119"/>
          <a:ext cx="1128481" cy="1128481"/>
        </a:xfrm>
        <a:custGeom>
          <a:avLst/>
          <a:gdLst/>
          <a:ahLst/>
          <a:cxnLst/>
          <a:rect l="0" t="0" r="0" b="0"/>
          <a:pathLst>
            <a:path>
              <a:moveTo>
                <a:pt x="220" y="548481"/>
              </a:moveTo>
              <a:arcTo wR="564240" hR="564240" stAng="10896028" swAng="2642257"/>
            </a:path>
          </a:pathLst>
        </a:custGeom>
        <a:noFill/>
        <a:ln w="12700" cap="flat" cmpd="sng" algn="ctr">
          <a:solidFill>
            <a:schemeClr val="tx2"/>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12/21/2023</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12/21/2023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i.org/10.3390/s23042039"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i.org/10.3390/s23042039"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6</a:t>
            </a:fld>
            <a:endParaRPr lang="en-US"/>
          </a:p>
        </p:txBody>
      </p:sp>
    </p:spTree>
    <p:extLst>
      <p:ext uri="{BB962C8B-B14F-4D97-AF65-F5344CB8AC3E}">
        <p14:creationId xmlns:p14="http://schemas.microsoft.com/office/powerpoint/2010/main" val="2074793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a:t>
            </a:r>
            <a:r>
              <a:rPr lang="en-US" altLang="ko-KR" err="1"/>
              <a:t>good</a:t>
            </a:r>
            <a:endParaRPr lang="ko-KR" altLang="en-US" err="1"/>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28</a:t>
            </a:fld>
            <a:endParaRPr lang="en-US"/>
          </a:p>
        </p:txBody>
      </p:sp>
    </p:spTree>
    <p:extLst>
      <p:ext uri="{BB962C8B-B14F-4D97-AF65-F5344CB8AC3E}">
        <p14:creationId xmlns:p14="http://schemas.microsoft.com/office/powerpoint/2010/main" val="952574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a:t>
            </a:r>
            <a:r>
              <a:rPr lang="en-US" altLang="ko-KR" err="1"/>
              <a:t>good</a:t>
            </a:r>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30</a:t>
            </a:fld>
            <a:endParaRPr lang="en-US"/>
          </a:p>
        </p:txBody>
      </p:sp>
    </p:spTree>
    <p:extLst>
      <p:ext uri="{BB962C8B-B14F-4D97-AF65-F5344CB8AC3E}">
        <p14:creationId xmlns:p14="http://schemas.microsoft.com/office/powerpoint/2010/main" val="218083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a:t>
            </a:r>
            <a:r>
              <a:rPr lang="en-US" altLang="ko-KR" err="1"/>
              <a:t>good</a:t>
            </a:r>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31</a:t>
            </a:fld>
            <a:endParaRPr lang="en-US"/>
          </a:p>
        </p:txBody>
      </p:sp>
    </p:spTree>
    <p:extLst>
      <p:ext uri="{BB962C8B-B14F-4D97-AF65-F5344CB8AC3E}">
        <p14:creationId xmlns:p14="http://schemas.microsoft.com/office/powerpoint/2010/main" val="1161317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a:t>
            </a:r>
            <a:r>
              <a:rPr lang="en-US" altLang="ko-KR" err="1"/>
              <a:t>good</a:t>
            </a:r>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32</a:t>
            </a:fld>
            <a:endParaRPr lang="en-US"/>
          </a:p>
        </p:txBody>
      </p:sp>
    </p:spTree>
    <p:extLst>
      <p:ext uri="{BB962C8B-B14F-4D97-AF65-F5344CB8AC3E}">
        <p14:creationId xmlns:p14="http://schemas.microsoft.com/office/powerpoint/2010/main" val="532892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9468A-A7B0-477E-8AB7-A0C1B2466BB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77B307-1E3D-BEEE-DA98-3E20A02BBAB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833740F-E9E4-5B58-9C39-F6EADAFD0D71}"/>
              </a:ext>
            </a:extLst>
          </p:cNvPr>
          <p:cNvSpPr>
            <a:spLocks noGrp="1"/>
          </p:cNvSpPr>
          <p:nvPr>
            <p:ph type="body" idx="1"/>
          </p:nvPr>
        </p:nvSpPr>
        <p:spPr/>
        <p:txBody>
          <a:bodyPr/>
          <a:lstStyle/>
          <a:p>
            <a:r>
              <a:rPr lang="en-US" altLang="ko-KR"/>
              <a:t>Good </a:t>
            </a:r>
            <a:r>
              <a:rPr lang="en-US" altLang="ko-KR" err="1"/>
              <a:t>good</a:t>
            </a:r>
            <a:endParaRPr lang="ko-KR" altLang="en-US"/>
          </a:p>
        </p:txBody>
      </p:sp>
      <p:sp>
        <p:nvSpPr>
          <p:cNvPr id="4" name="날짜 개체 틀 3">
            <a:extLst>
              <a:ext uri="{FF2B5EF4-FFF2-40B4-BE49-F238E27FC236}">
                <a16:creationId xmlns:a16="http://schemas.microsoft.com/office/drawing/2014/main" id="{98364DDF-D808-ED91-1ED0-875A7C42A2F4}"/>
              </a:ext>
            </a:extLst>
          </p:cNvPr>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a:extLst>
              <a:ext uri="{FF2B5EF4-FFF2-40B4-BE49-F238E27FC236}">
                <a16:creationId xmlns:a16="http://schemas.microsoft.com/office/drawing/2014/main" id="{1F6B7033-BADC-5732-FDB4-C1D57127E4D3}"/>
              </a:ext>
            </a:extLst>
          </p:cNvPr>
          <p:cNvSpPr>
            <a:spLocks noGrp="1"/>
          </p:cNvSpPr>
          <p:nvPr>
            <p:ph type="sldNum" sz="quarter" idx="5"/>
          </p:nvPr>
        </p:nvSpPr>
        <p:spPr/>
        <p:txBody>
          <a:bodyPr/>
          <a:lstStyle/>
          <a:p>
            <a:fld id="{F904D96B-BF35-6342-BF49-131378446712}" type="slidenum">
              <a:rPr lang="en-US" smtClean="0"/>
              <a:t>33</a:t>
            </a:fld>
            <a:endParaRPr lang="en-US"/>
          </a:p>
        </p:txBody>
      </p:sp>
    </p:spTree>
    <p:extLst>
      <p:ext uri="{BB962C8B-B14F-4D97-AF65-F5344CB8AC3E}">
        <p14:creationId xmlns:p14="http://schemas.microsoft.com/office/powerpoint/2010/main" val="1028825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a:t>
            </a:r>
            <a:r>
              <a:rPr lang="en-US" altLang="ko-KR" err="1"/>
              <a:t>good</a:t>
            </a:r>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34</a:t>
            </a:fld>
            <a:endParaRPr lang="en-US"/>
          </a:p>
        </p:txBody>
      </p:sp>
    </p:spTree>
    <p:extLst>
      <p:ext uri="{BB962C8B-B14F-4D97-AF65-F5344CB8AC3E}">
        <p14:creationId xmlns:p14="http://schemas.microsoft.com/office/powerpoint/2010/main" val="3497476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35</a:t>
            </a:fld>
            <a:endParaRPr lang="en-US"/>
          </a:p>
        </p:txBody>
      </p:sp>
    </p:spTree>
    <p:extLst>
      <p:ext uri="{BB962C8B-B14F-4D97-AF65-F5344CB8AC3E}">
        <p14:creationId xmlns:p14="http://schemas.microsoft.com/office/powerpoint/2010/main" val="470889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36</a:t>
            </a:fld>
            <a:endParaRPr lang="en-US"/>
          </a:p>
        </p:txBody>
      </p:sp>
    </p:spTree>
    <p:extLst>
      <p:ext uri="{BB962C8B-B14F-4D97-AF65-F5344CB8AC3E}">
        <p14:creationId xmlns:p14="http://schemas.microsoft.com/office/powerpoint/2010/main" val="499330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37</a:t>
            </a:fld>
            <a:endParaRPr lang="en-US"/>
          </a:p>
        </p:txBody>
      </p:sp>
    </p:spTree>
    <p:extLst>
      <p:ext uri="{BB962C8B-B14F-4D97-AF65-F5344CB8AC3E}">
        <p14:creationId xmlns:p14="http://schemas.microsoft.com/office/powerpoint/2010/main" val="1605307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38</a:t>
            </a:fld>
            <a:endParaRPr lang="en-US"/>
          </a:p>
        </p:txBody>
      </p:sp>
    </p:spTree>
    <p:extLst>
      <p:ext uri="{BB962C8B-B14F-4D97-AF65-F5344CB8AC3E}">
        <p14:creationId xmlns:p14="http://schemas.microsoft.com/office/powerpoint/2010/main" val="2993566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a:effectLst/>
                <a:latin typeface="+mn-lt"/>
              </a:rPr>
              <a:t>The Relationship Between Heart Rate Variability and Electroencephalography Functional Connectivity Variability Is Associated With Cognitive Flexibility </a:t>
            </a:r>
            <a:r>
              <a:rPr lang="en-US" altLang="ko-KR" sz="1200">
                <a:effectLst/>
                <a:latin typeface="+mn-lt"/>
              </a:rPr>
              <a:t>[9]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a:latin typeface="+mn-lt"/>
              </a:rPr>
              <a:t>Driver Attention Assessment Using Physiological Measures from EEG, ECG, and EDA Signals </a:t>
            </a:r>
            <a:r>
              <a:rPr lang="en-US" altLang="ko-KR" sz="1200">
                <a:latin typeface="+mn-lt"/>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a:latin typeface="+mn-lt"/>
              </a:rPr>
              <a:t>The Cumulative Cost of Additional Wakefulness: Dose-Response Effects on Neurobehavioral Functions and Sleep Physiology From Chronic Sleep Restriction and Total Sleep Deprivation </a:t>
            </a:r>
            <a:r>
              <a:rPr lang="en-US" altLang="ko-KR" sz="1200">
                <a:latin typeface="+mn-lt"/>
              </a:rPr>
              <a:t>[11]</a:t>
            </a:r>
          </a:p>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7</a:t>
            </a:fld>
            <a:endParaRPr lang="en-US"/>
          </a:p>
        </p:txBody>
      </p:sp>
    </p:spTree>
    <p:extLst>
      <p:ext uri="{BB962C8B-B14F-4D97-AF65-F5344CB8AC3E}">
        <p14:creationId xmlns:p14="http://schemas.microsoft.com/office/powerpoint/2010/main" val="789004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en-US" altLang="ko-KR" sz="1200">
                <a:latin typeface="+mn-lt"/>
              </a:rPr>
              <a:t>[8]</a:t>
            </a:r>
            <a:r>
              <a:rPr lang="en-US" altLang="ko-KR" sz="1200" b="0" i="0">
                <a:solidFill>
                  <a:srgbClr val="212121"/>
                </a:solidFill>
                <a:effectLst/>
                <a:latin typeface="Roboto" panose="02000000000000000000" pitchFamily="2" charset="0"/>
              </a:rPr>
              <a:t> Kim SC, Lee MH, Jang C, Kwon JW, Park JW. The effect of alpha rhythm sleep on EEG activity and individuals' attention. J Phys Ther Sci. 2013 Dec;25(12):1515-8. </a:t>
            </a:r>
            <a:r>
              <a:rPr lang="en-US" altLang="ko-KR" sz="1200" b="0" i="0" err="1">
                <a:solidFill>
                  <a:srgbClr val="212121"/>
                </a:solidFill>
                <a:effectLst/>
                <a:latin typeface="Roboto" panose="02000000000000000000" pitchFamily="2" charset="0"/>
              </a:rPr>
              <a:t>doi</a:t>
            </a:r>
            <a:r>
              <a:rPr lang="en-US" altLang="ko-KR" sz="1200" b="0" i="0">
                <a:solidFill>
                  <a:srgbClr val="212121"/>
                </a:solidFill>
                <a:effectLst/>
                <a:latin typeface="Roboto" panose="02000000000000000000" pitchFamily="2" charset="0"/>
              </a:rPr>
              <a:t>: 10.1589/jpts.25.1515. </a:t>
            </a:r>
            <a:r>
              <a:rPr lang="en-US" altLang="ko-KR" sz="1200" b="0" i="0" err="1">
                <a:solidFill>
                  <a:srgbClr val="212121"/>
                </a:solidFill>
                <a:effectLst/>
                <a:latin typeface="Roboto" panose="02000000000000000000" pitchFamily="2" charset="0"/>
              </a:rPr>
              <a:t>Epub</a:t>
            </a:r>
            <a:r>
              <a:rPr lang="en-US" altLang="ko-KR" sz="1200" b="0" i="0">
                <a:solidFill>
                  <a:srgbClr val="212121"/>
                </a:solidFill>
                <a:effectLst/>
                <a:latin typeface="Roboto" panose="02000000000000000000" pitchFamily="2" charset="0"/>
              </a:rPr>
              <a:t> 2014 Jan 8. PMID: 24409009; PMCID: PMC3885828.</a:t>
            </a:r>
          </a:p>
          <a:p>
            <a:pPr marL="0" indent="0">
              <a:buNone/>
            </a:pPr>
            <a:endParaRPr lang="en-US" altLang="ko-KR" sz="1200">
              <a:latin typeface="+mn-lt"/>
            </a:endParaRPr>
          </a:p>
          <a:p>
            <a:pPr marL="0" indent="0">
              <a:buNone/>
            </a:pPr>
            <a:r>
              <a:rPr lang="en-US" altLang="ko-KR" sz="1200">
                <a:latin typeface="+mn-lt"/>
              </a:rPr>
              <a:t>[9] </a:t>
            </a:r>
            <a:r>
              <a:rPr lang="en-US" altLang="ko-KR" sz="1200">
                <a:effectLst/>
              </a:rPr>
              <a:t>Alba G, Vila J, Rey B, Montoya P, Muñoz MÁ. The Relationship Between Heart Rate Variability and Electroencephalography Functional Connectivity Variability Is Associated With Cognitive Flexibility. Front Hum </a:t>
            </a:r>
            <a:r>
              <a:rPr lang="en-US" altLang="ko-KR" sz="1200" err="1">
                <a:effectLst/>
              </a:rPr>
              <a:t>Neurosci</a:t>
            </a:r>
            <a:r>
              <a:rPr lang="en-US" altLang="ko-KR" sz="1200">
                <a:effectLst/>
              </a:rPr>
              <a:t>. 2019 Feb 25;13:64. </a:t>
            </a:r>
            <a:r>
              <a:rPr lang="en-US" altLang="ko-KR" sz="1200" err="1">
                <a:effectLst/>
              </a:rPr>
              <a:t>doi</a:t>
            </a:r>
            <a:r>
              <a:rPr lang="en-US" altLang="ko-KR" sz="1200">
                <a:effectLst/>
              </a:rPr>
              <a:t>: 10.3389/fnhum.2019.00064. PMID: 30858800; PMCID: PMC6397840.</a:t>
            </a:r>
            <a:endParaRPr lang="en-US" altLang="ko-KR" sz="1200">
              <a:latin typeface="+mn-lt"/>
            </a:endParaRPr>
          </a:p>
          <a:p>
            <a:pPr marL="0" indent="0">
              <a:buNone/>
            </a:pPr>
            <a:r>
              <a:rPr lang="en-US" altLang="ko-KR" sz="1200">
                <a:latin typeface="+mn-lt"/>
              </a:rPr>
              <a:t>[10]</a:t>
            </a:r>
            <a:r>
              <a:rPr lang="en-US" altLang="ko-KR" sz="1200"/>
              <a:t> [</a:t>
            </a:r>
            <a:r>
              <a:rPr lang="en-US" altLang="ko-KR" sz="1200" err="1"/>
              <a:t>Aminosharieh</a:t>
            </a:r>
            <a:r>
              <a:rPr lang="en-US" altLang="ko-KR" sz="1200"/>
              <a:t> Najafi, T., </a:t>
            </a:r>
            <a:r>
              <a:rPr lang="en-US" altLang="ko-KR" sz="1200" err="1"/>
              <a:t>Affanni</a:t>
            </a:r>
            <a:r>
              <a:rPr lang="en-US" altLang="ko-KR" sz="1200"/>
              <a:t>, A., Rinaldo, R., &amp; </a:t>
            </a:r>
            <a:r>
              <a:rPr lang="en-US" altLang="ko-KR" sz="1200" err="1"/>
              <a:t>Zontone</a:t>
            </a:r>
            <a:r>
              <a:rPr lang="en-US" altLang="ko-KR" sz="1200"/>
              <a:t>, P. (2023). Driver Attention Assessment Using Physiological Measures from EEG, ECG, and EDA Signals. </a:t>
            </a:r>
            <a:r>
              <a:rPr lang="en-US" altLang="ko-KR" sz="1200" i="1">
                <a:effectLst/>
              </a:rPr>
              <a:t>Sensors</a:t>
            </a:r>
            <a:r>
              <a:rPr lang="en-US" altLang="ko-KR" sz="1200"/>
              <a:t>, </a:t>
            </a:r>
            <a:r>
              <a:rPr lang="en-US" altLang="ko-KR" sz="1200" i="1">
                <a:effectLst/>
              </a:rPr>
              <a:t>23</a:t>
            </a:r>
            <a:r>
              <a:rPr lang="en-US" altLang="ko-KR" sz="1200"/>
              <a:t>(4), 2039, 2-2. </a:t>
            </a:r>
            <a:r>
              <a:rPr lang="en-US" altLang="ko-KR" sz="1200">
                <a:effectLst/>
                <a:hlinkClick r:id="rId3"/>
              </a:rPr>
              <a:t>https://doi.org/10.3390/s23042039</a:t>
            </a:r>
            <a:r>
              <a:rPr lang="en-US" altLang="ko-KR" sz="1200"/>
              <a:t>]</a:t>
            </a:r>
            <a:endParaRPr lang="en-US" altLang="ko-KR" sz="1200">
              <a:latin typeface="+mn-lt"/>
            </a:endParaRPr>
          </a:p>
          <a:p>
            <a:pPr marL="0" indent="0">
              <a:buNone/>
            </a:pPr>
            <a:r>
              <a:rPr lang="en-US" altLang="ko-KR" sz="1200">
                <a:latin typeface="+mn-lt"/>
              </a:rPr>
              <a:t>[11] </a:t>
            </a:r>
            <a:r>
              <a:rPr lang="en-US" altLang="ko-KR" sz="1200" b="0" i="0" err="1">
                <a:solidFill>
                  <a:srgbClr val="222222"/>
                </a:solidFill>
                <a:effectLst/>
                <a:latin typeface="Helvetica Neue"/>
              </a:rPr>
              <a:t>Aminosharieh</a:t>
            </a:r>
            <a:r>
              <a:rPr lang="en-US" altLang="ko-KR" sz="1200" b="0" i="0">
                <a:solidFill>
                  <a:srgbClr val="222222"/>
                </a:solidFill>
                <a:effectLst/>
                <a:latin typeface="Helvetica Neue"/>
              </a:rPr>
              <a:t> Najafi T, </a:t>
            </a:r>
            <a:r>
              <a:rPr lang="en-US" altLang="ko-KR" sz="1200" b="0" i="0" err="1">
                <a:solidFill>
                  <a:srgbClr val="222222"/>
                </a:solidFill>
                <a:effectLst/>
                <a:latin typeface="Helvetica Neue"/>
              </a:rPr>
              <a:t>Affanni</a:t>
            </a:r>
            <a:r>
              <a:rPr lang="en-US" altLang="ko-KR" sz="1200" b="0" i="0">
                <a:solidFill>
                  <a:srgbClr val="222222"/>
                </a:solidFill>
                <a:effectLst/>
                <a:latin typeface="Helvetica Neue"/>
              </a:rPr>
              <a:t> A, Rinaldo R, </a:t>
            </a:r>
            <a:r>
              <a:rPr lang="en-US" altLang="ko-KR" sz="1200" b="0" i="0" err="1">
                <a:solidFill>
                  <a:srgbClr val="222222"/>
                </a:solidFill>
                <a:effectLst/>
                <a:latin typeface="Helvetica Neue"/>
              </a:rPr>
              <a:t>Zontone</a:t>
            </a:r>
            <a:r>
              <a:rPr lang="en-US" altLang="ko-KR" sz="1200" b="0" i="0">
                <a:solidFill>
                  <a:srgbClr val="222222"/>
                </a:solidFill>
                <a:effectLst/>
                <a:latin typeface="Helvetica Neue"/>
              </a:rPr>
              <a:t> P. Driver Attention Assessment Using Physiological Measures from EEG, ECG, and EDA Signals. </a:t>
            </a:r>
            <a:r>
              <a:rPr lang="en-US" altLang="ko-KR" sz="1200" b="0" i="1">
                <a:solidFill>
                  <a:srgbClr val="222222"/>
                </a:solidFill>
                <a:effectLst/>
                <a:latin typeface="Helvetica Neue"/>
              </a:rPr>
              <a:t>Sensors</a:t>
            </a:r>
            <a:r>
              <a:rPr lang="en-US" altLang="ko-KR" sz="1200" b="0" i="0">
                <a:solidFill>
                  <a:srgbClr val="222222"/>
                </a:solidFill>
                <a:effectLst/>
                <a:latin typeface="Helvetica Neue"/>
              </a:rPr>
              <a:t>. 2023; 23(4):2039. https://doi.org/10.3390/s23042039</a:t>
            </a:r>
            <a:endParaRPr lang="en-US" altLang="ko-KR" sz="1200">
              <a:latin typeface="+mn-lt"/>
            </a:endParaRPr>
          </a:p>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39</a:t>
            </a:fld>
            <a:endParaRPr lang="en-US"/>
          </a:p>
        </p:txBody>
      </p:sp>
    </p:spTree>
    <p:extLst>
      <p:ext uri="{BB962C8B-B14F-4D97-AF65-F5344CB8AC3E}">
        <p14:creationId xmlns:p14="http://schemas.microsoft.com/office/powerpoint/2010/main" val="2262643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en-US" altLang="ko-KR" sz="1200">
                <a:latin typeface="+mn-lt"/>
              </a:rPr>
              <a:t>[8]</a:t>
            </a:r>
            <a:r>
              <a:rPr lang="en-US" altLang="ko-KR" sz="1200" b="0" i="0">
                <a:solidFill>
                  <a:srgbClr val="212121"/>
                </a:solidFill>
                <a:effectLst/>
                <a:latin typeface="Roboto" panose="02000000000000000000" pitchFamily="2" charset="0"/>
              </a:rPr>
              <a:t> Kim SC, Lee MH, Jang C, Kwon JW, Park JW. The effect of alpha rhythm sleep on EEG activity and individuals' attention. J Phys Ther Sci. 2013 Dec;25(12):1515-8. </a:t>
            </a:r>
            <a:r>
              <a:rPr lang="en-US" altLang="ko-KR" sz="1200" b="0" i="0" err="1">
                <a:solidFill>
                  <a:srgbClr val="212121"/>
                </a:solidFill>
                <a:effectLst/>
                <a:latin typeface="Roboto" panose="02000000000000000000" pitchFamily="2" charset="0"/>
              </a:rPr>
              <a:t>doi</a:t>
            </a:r>
            <a:r>
              <a:rPr lang="en-US" altLang="ko-KR" sz="1200" b="0" i="0">
                <a:solidFill>
                  <a:srgbClr val="212121"/>
                </a:solidFill>
                <a:effectLst/>
                <a:latin typeface="Roboto" panose="02000000000000000000" pitchFamily="2" charset="0"/>
              </a:rPr>
              <a:t>: 10.1589/jpts.25.1515. </a:t>
            </a:r>
            <a:r>
              <a:rPr lang="en-US" altLang="ko-KR" sz="1200" b="0" i="0" err="1">
                <a:solidFill>
                  <a:srgbClr val="212121"/>
                </a:solidFill>
                <a:effectLst/>
                <a:latin typeface="Roboto" panose="02000000000000000000" pitchFamily="2" charset="0"/>
              </a:rPr>
              <a:t>Epub</a:t>
            </a:r>
            <a:r>
              <a:rPr lang="en-US" altLang="ko-KR" sz="1200" b="0" i="0">
                <a:solidFill>
                  <a:srgbClr val="212121"/>
                </a:solidFill>
                <a:effectLst/>
                <a:latin typeface="Roboto" panose="02000000000000000000" pitchFamily="2" charset="0"/>
              </a:rPr>
              <a:t> 2014 Jan 8. PMID: 24409009; PMCID: PMC3885828.</a:t>
            </a:r>
          </a:p>
          <a:p>
            <a:pPr marL="0" indent="0">
              <a:buNone/>
            </a:pPr>
            <a:endParaRPr lang="en-US" altLang="ko-KR" sz="1200">
              <a:latin typeface="+mn-lt"/>
            </a:endParaRPr>
          </a:p>
          <a:p>
            <a:pPr marL="0" indent="0">
              <a:buNone/>
            </a:pPr>
            <a:r>
              <a:rPr lang="en-US" altLang="ko-KR" sz="1200">
                <a:latin typeface="+mn-lt"/>
              </a:rPr>
              <a:t>[9] </a:t>
            </a:r>
            <a:r>
              <a:rPr lang="en-US" altLang="ko-KR" sz="1200">
                <a:effectLst/>
              </a:rPr>
              <a:t>Alba G, Vila J, Rey B, Montoya P, Muñoz MÁ. The Relationship Between Heart Rate Variability and Electroencephalography Functional Connectivity Variability Is Associated With Cognitive Flexibility. Front Hum </a:t>
            </a:r>
            <a:r>
              <a:rPr lang="en-US" altLang="ko-KR" sz="1200" err="1">
                <a:effectLst/>
              </a:rPr>
              <a:t>Neurosci</a:t>
            </a:r>
            <a:r>
              <a:rPr lang="en-US" altLang="ko-KR" sz="1200">
                <a:effectLst/>
              </a:rPr>
              <a:t>. 2019 Feb 25;13:64. </a:t>
            </a:r>
            <a:r>
              <a:rPr lang="en-US" altLang="ko-KR" sz="1200" err="1">
                <a:effectLst/>
              </a:rPr>
              <a:t>doi</a:t>
            </a:r>
            <a:r>
              <a:rPr lang="en-US" altLang="ko-KR" sz="1200">
                <a:effectLst/>
              </a:rPr>
              <a:t>: 10.3389/fnhum.2019.00064. PMID: 30858800; PMCID: PMC6397840.</a:t>
            </a:r>
            <a:endParaRPr lang="en-US" altLang="ko-KR" sz="1200">
              <a:latin typeface="+mn-lt"/>
            </a:endParaRPr>
          </a:p>
          <a:p>
            <a:pPr marL="0" indent="0">
              <a:buNone/>
            </a:pPr>
            <a:r>
              <a:rPr lang="en-US" altLang="ko-KR" sz="1200">
                <a:latin typeface="+mn-lt"/>
              </a:rPr>
              <a:t>[10]</a:t>
            </a:r>
            <a:r>
              <a:rPr lang="en-US" altLang="ko-KR" sz="1200"/>
              <a:t> [</a:t>
            </a:r>
            <a:r>
              <a:rPr lang="en-US" altLang="ko-KR" sz="1200" err="1"/>
              <a:t>Aminosharieh</a:t>
            </a:r>
            <a:r>
              <a:rPr lang="en-US" altLang="ko-KR" sz="1200"/>
              <a:t> Najafi, T., </a:t>
            </a:r>
            <a:r>
              <a:rPr lang="en-US" altLang="ko-KR" sz="1200" err="1"/>
              <a:t>Affanni</a:t>
            </a:r>
            <a:r>
              <a:rPr lang="en-US" altLang="ko-KR" sz="1200"/>
              <a:t>, A., Rinaldo, R., &amp; </a:t>
            </a:r>
            <a:r>
              <a:rPr lang="en-US" altLang="ko-KR" sz="1200" err="1"/>
              <a:t>Zontone</a:t>
            </a:r>
            <a:r>
              <a:rPr lang="en-US" altLang="ko-KR" sz="1200"/>
              <a:t>, P. (2023). Driver Attention Assessment Using Physiological Measures from EEG, ECG, and EDA Signals. </a:t>
            </a:r>
            <a:r>
              <a:rPr lang="en-US" altLang="ko-KR" sz="1200" i="1">
                <a:effectLst/>
              </a:rPr>
              <a:t>Sensors</a:t>
            </a:r>
            <a:r>
              <a:rPr lang="en-US" altLang="ko-KR" sz="1200"/>
              <a:t>, </a:t>
            </a:r>
            <a:r>
              <a:rPr lang="en-US" altLang="ko-KR" sz="1200" i="1">
                <a:effectLst/>
              </a:rPr>
              <a:t>23</a:t>
            </a:r>
            <a:r>
              <a:rPr lang="en-US" altLang="ko-KR" sz="1200"/>
              <a:t>(4), 2039, 2-2. </a:t>
            </a:r>
            <a:r>
              <a:rPr lang="en-US" altLang="ko-KR" sz="1200">
                <a:effectLst/>
                <a:hlinkClick r:id="rId3"/>
              </a:rPr>
              <a:t>https://doi.org/10.3390/s23042039</a:t>
            </a:r>
            <a:r>
              <a:rPr lang="en-US" altLang="ko-KR" sz="1200"/>
              <a:t>]</a:t>
            </a:r>
            <a:endParaRPr lang="en-US" altLang="ko-KR" sz="1200">
              <a:latin typeface="+mn-lt"/>
            </a:endParaRPr>
          </a:p>
          <a:p>
            <a:pPr marL="0" indent="0">
              <a:buNone/>
            </a:pPr>
            <a:r>
              <a:rPr lang="en-US" altLang="ko-KR" sz="1200">
                <a:latin typeface="+mn-lt"/>
              </a:rPr>
              <a:t>[11] </a:t>
            </a:r>
            <a:r>
              <a:rPr lang="en-US" altLang="ko-KR" sz="1200" b="0" i="0" err="1">
                <a:solidFill>
                  <a:srgbClr val="222222"/>
                </a:solidFill>
                <a:effectLst/>
                <a:latin typeface="Helvetica Neue"/>
              </a:rPr>
              <a:t>Aminosharieh</a:t>
            </a:r>
            <a:r>
              <a:rPr lang="en-US" altLang="ko-KR" sz="1200" b="0" i="0">
                <a:solidFill>
                  <a:srgbClr val="222222"/>
                </a:solidFill>
                <a:effectLst/>
                <a:latin typeface="Helvetica Neue"/>
              </a:rPr>
              <a:t> Najafi T, </a:t>
            </a:r>
            <a:r>
              <a:rPr lang="en-US" altLang="ko-KR" sz="1200" b="0" i="0" err="1">
                <a:solidFill>
                  <a:srgbClr val="222222"/>
                </a:solidFill>
                <a:effectLst/>
                <a:latin typeface="Helvetica Neue"/>
              </a:rPr>
              <a:t>Affanni</a:t>
            </a:r>
            <a:r>
              <a:rPr lang="en-US" altLang="ko-KR" sz="1200" b="0" i="0">
                <a:solidFill>
                  <a:srgbClr val="222222"/>
                </a:solidFill>
                <a:effectLst/>
                <a:latin typeface="Helvetica Neue"/>
              </a:rPr>
              <a:t> A, Rinaldo R, </a:t>
            </a:r>
            <a:r>
              <a:rPr lang="en-US" altLang="ko-KR" sz="1200" b="0" i="0" err="1">
                <a:solidFill>
                  <a:srgbClr val="222222"/>
                </a:solidFill>
                <a:effectLst/>
                <a:latin typeface="Helvetica Neue"/>
              </a:rPr>
              <a:t>Zontone</a:t>
            </a:r>
            <a:r>
              <a:rPr lang="en-US" altLang="ko-KR" sz="1200" b="0" i="0">
                <a:solidFill>
                  <a:srgbClr val="222222"/>
                </a:solidFill>
                <a:effectLst/>
                <a:latin typeface="Helvetica Neue"/>
              </a:rPr>
              <a:t> P. Driver Attention Assessment Using Physiological Measures from EEG, ECG, and EDA Signals. </a:t>
            </a:r>
            <a:r>
              <a:rPr lang="en-US" altLang="ko-KR" sz="1200" b="0" i="1">
                <a:solidFill>
                  <a:srgbClr val="222222"/>
                </a:solidFill>
                <a:effectLst/>
                <a:latin typeface="Helvetica Neue"/>
              </a:rPr>
              <a:t>Sensors</a:t>
            </a:r>
            <a:r>
              <a:rPr lang="en-US" altLang="ko-KR" sz="1200" b="0" i="0">
                <a:solidFill>
                  <a:srgbClr val="222222"/>
                </a:solidFill>
                <a:effectLst/>
                <a:latin typeface="Helvetica Neue"/>
              </a:rPr>
              <a:t>. 2023; 23(4):2039. https://doi.org/10.3390/s23042039</a:t>
            </a:r>
            <a:endParaRPr lang="en-US" altLang="ko-KR" sz="1200">
              <a:latin typeface="+mn-lt"/>
            </a:endParaRPr>
          </a:p>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40</a:t>
            </a:fld>
            <a:endParaRPr lang="en-US"/>
          </a:p>
        </p:txBody>
      </p:sp>
    </p:spTree>
    <p:extLst>
      <p:ext uri="{BB962C8B-B14F-4D97-AF65-F5344CB8AC3E}">
        <p14:creationId xmlns:p14="http://schemas.microsoft.com/office/powerpoint/2010/main" val="3469982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a:t>
            </a:r>
            <a:r>
              <a:rPr lang="en-US" altLang="ko-KR" err="1"/>
              <a:t>good</a:t>
            </a:r>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43</a:t>
            </a:fld>
            <a:endParaRPr lang="en-US"/>
          </a:p>
        </p:txBody>
      </p:sp>
    </p:spTree>
    <p:extLst>
      <p:ext uri="{BB962C8B-B14F-4D97-AF65-F5344CB8AC3E}">
        <p14:creationId xmlns:p14="http://schemas.microsoft.com/office/powerpoint/2010/main" val="4143639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a:effectLst/>
                <a:latin typeface="+mn-lt"/>
              </a:rPr>
              <a:t>The Relationship Between Heart Rate Variability and Electroencephalography Functional Connectivity Variability Is Associated With Cognitive Flexibility </a:t>
            </a:r>
            <a:r>
              <a:rPr lang="en-US" altLang="ko-KR" sz="1200">
                <a:effectLst/>
                <a:latin typeface="+mn-lt"/>
              </a:rPr>
              <a:t>[9]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a:latin typeface="+mn-lt"/>
              </a:rPr>
              <a:t>Driver Attention Assessment Using Physiological Measures from EEG, ECG, and EDA Signals </a:t>
            </a:r>
            <a:r>
              <a:rPr lang="en-US" altLang="ko-KR" sz="1200">
                <a:latin typeface="+mn-lt"/>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a:latin typeface="+mn-lt"/>
              </a:rPr>
              <a:t>The Cumulative Cost of Additional Wakefulness: Dose-Response Effects on Neurobehavioral Functions and Sleep Physiology From Chronic Sleep Restriction and Total Sleep Deprivation </a:t>
            </a:r>
            <a:r>
              <a:rPr lang="en-US" altLang="ko-KR" sz="1200">
                <a:latin typeface="+mn-lt"/>
              </a:rPr>
              <a:t>[11]</a:t>
            </a:r>
          </a:p>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8</a:t>
            </a:fld>
            <a:endParaRPr lang="en-US"/>
          </a:p>
        </p:txBody>
      </p:sp>
    </p:spTree>
    <p:extLst>
      <p:ext uri="{BB962C8B-B14F-4D97-AF65-F5344CB8AC3E}">
        <p14:creationId xmlns:p14="http://schemas.microsoft.com/office/powerpoint/2010/main" val="160878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C410F0-6477-C64C-B9A1-FDB330E4BF6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12/21/2023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슬라이드 번호 개체 틀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04D96B-BF35-6342-BF49-1313784467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988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good</a:t>
            </a:r>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23</a:t>
            </a:fld>
            <a:endParaRPr lang="en-US"/>
          </a:p>
        </p:txBody>
      </p:sp>
    </p:spTree>
    <p:extLst>
      <p:ext uri="{BB962C8B-B14F-4D97-AF65-F5344CB8AC3E}">
        <p14:creationId xmlns:p14="http://schemas.microsoft.com/office/powerpoint/2010/main" val="2020996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a:t>
            </a:r>
            <a:r>
              <a:rPr lang="en-US" altLang="ko-KR" err="1"/>
              <a:t>good</a:t>
            </a:r>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24</a:t>
            </a:fld>
            <a:endParaRPr lang="en-US"/>
          </a:p>
        </p:txBody>
      </p:sp>
    </p:spTree>
    <p:extLst>
      <p:ext uri="{BB962C8B-B14F-4D97-AF65-F5344CB8AC3E}">
        <p14:creationId xmlns:p14="http://schemas.microsoft.com/office/powerpoint/2010/main" val="1211814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a:t>
            </a:r>
            <a:r>
              <a:rPr lang="en-US" altLang="ko-KR" err="1"/>
              <a:t>good</a:t>
            </a:r>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25</a:t>
            </a:fld>
            <a:endParaRPr lang="en-US"/>
          </a:p>
        </p:txBody>
      </p:sp>
    </p:spTree>
    <p:extLst>
      <p:ext uri="{BB962C8B-B14F-4D97-AF65-F5344CB8AC3E}">
        <p14:creationId xmlns:p14="http://schemas.microsoft.com/office/powerpoint/2010/main" val="3854786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Good </a:t>
            </a:r>
            <a:r>
              <a:rPr lang="en-US" altLang="ko-KR" err="1"/>
              <a:t>good</a:t>
            </a:r>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26</a:t>
            </a:fld>
            <a:endParaRPr lang="en-US"/>
          </a:p>
        </p:txBody>
      </p:sp>
    </p:spTree>
    <p:extLst>
      <p:ext uri="{BB962C8B-B14F-4D97-AF65-F5344CB8AC3E}">
        <p14:creationId xmlns:p14="http://schemas.microsoft.com/office/powerpoint/2010/main" val="144812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Good good</a:t>
            </a:r>
            <a:endParaRPr lang="ko-KR" altLang="en-US" dirty="0"/>
          </a:p>
        </p:txBody>
      </p:sp>
      <p:sp>
        <p:nvSpPr>
          <p:cNvPr id="4" name="날짜 개체 틀 3"/>
          <p:cNvSpPr>
            <a:spLocks noGrp="1"/>
          </p:cNvSpPr>
          <p:nvPr>
            <p:ph type="dt" idx="1"/>
          </p:nvPr>
        </p:nvSpPr>
        <p:spPr/>
        <p:txBody>
          <a:bodyPr/>
          <a:lstStyle/>
          <a:p>
            <a:fld id="{97C410F0-6477-C64C-B9A1-FDB330E4BF64}" type="datetime1">
              <a:rPr lang="en-US" smtClean="0"/>
              <a:t>12/21/2023</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27</a:t>
            </a:fld>
            <a:endParaRPr lang="en-US"/>
          </a:p>
        </p:txBody>
      </p:sp>
    </p:spTree>
    <p:extLst>
      <p:ext uri="{BB962C8B-B14F-4D97-AF65-F5344CB8AC3E}">
        <p14:creationId xmlns:p14="http://schemas.microsoft.com/office/powerpoint/2010/main" val="2458213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microsoft.com/office/2018/10/relationships/comments" Target="../comments/modernComment_15A_A31D1D5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8.png"/><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07/978-3-030-68449-5_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doi.org/10.3390/bs13090707" TargetMode="External"/><Relationship Id="rId4" Type="http://schemas.openxmlformats.org/officeDocument/2006/relationships/hyperlink" Target="https://doi.org/10.1007/s11062-006-007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3390/s2304203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8.png"/><Relationship Id="rId4" Type="http://schemas.openxmlformats.org/officeDocument/2006/relationships/diagramData" Target="../diagrams/data1.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9.png"/><Relationship Id="rId7" Type="http://schemas.openxmlformats.org/officeDocument/2006/relationships/diagramData" Target="../diagrams/data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11" Type="http://schemas.microsoft.com/office/2007/relationships/diagramDrawing" Target="../diagrams/drawing2.xml"/><Relationship Id="rId5" Type="http://schemas.openxmlformats.org/officeDocument/2006/relationships/image" Target="../media/image21.png"/><Relationship Id="rId10" Type="http://schemas.openxmlformats.org/officeDocument/2006/relationships/diagramColors" Target="../diagrams/colors2.xml"/><Relationship Id="rId4" Type="http://schemas.openxmlformats.org/officeDocument/2006/relationships/image" Target="../media/image20.png"/><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3.pn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25.png"/><Relationship Id="rId10" Type="http://schemas.microsoft.com/office/2007/relationships/diagramDrawing" Target="../diagrams/drawing3.xml"/><Relationship Id="rId4" Type="http://schemas.openxmlformats.org/officeDocument/2006/relationships/image" Target="../media/image24.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6E18532E-1FEF-9386-D9D7-4EEF8883D345}"/>
              </a:ext>
            </a:extLst>
          </p:cNvPr>
          <p:cNvSpPr/>
          <p:nvPr/>
        </p:nvSpPr>
        <p:spPr>
          <a:xfrm>
            <a:off x="967741" y="4027169"/>
            <a:ext cx="1680210" cy="66591"/>
          </a:xfrm>
          <a:prstGeom prst="round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024401" y="1379982"/>
            <a:ext cx="6747724" cy="2881494"/>
          </a:xfrm>
        </p:spPr>
        <p:txBody>
          <a:bodyPr/>
          <a:lstStyle/>
          <a:p>
            <a:pPr>
              <a:lnSpc>
                <a:spcPct val="120000"/>
              </a:lnSpc>
            </a:pPr>
            <a:r>
              <a:rPr lang="en-US" sz="3200" b="1" i="0" dirty="0">
                <a:solidFill>
                  <a:schemeClr val="accent1">
                    <a:lumMod val="50000"/>
                  </a:schemeClr>
                </a:solidFill>
                <a:effectLst>
                  <a:outerShdw blurRad="38100" dist="38100" dir="2700000" algn="tl">
                    <a:srgbClr val="000000">
                      <a:alpha val="43137"/>
                    </a:srgbClr>
                  </a:outerShdw>
                </a:effectLst>
                <a:latin typeface="Franklin Gothic Medium"/>
                <a:cs typeface="Arial"/>
              </a:rPr>
              <a:t>Establishing the Correlation Between Bio-Data and Concentration Level Utilizing EEG Data</a:t>
            </a:r>
            <a:endParaRPr lang="en-US" sz="6600" dirty="0">
              <a:solidFill>
                <a:schemeClr val="accent1">
                  <a:lumMod val="50000"/>
                </a:schemeClr>
              </a:solidFill>
              <a:effectLst>
                <a:outerShdw blurRad="38100" dist="38100" dir="2700000" algn="tl">
                  <a:srgbClr val="000000">
                    <a:alpha val="43137"/>
                  </a:srgbClr>
                </a:outerShdw>
              </a:effectLst>
            </a:endParaRPr>
          </a:p>
          <a:p>
            <a:pPr>
              <a:lnSpc>
                <a:spcPct val="120000"/>
              </a:lnSpc>
            </a:pPr>
            <a:endParaRPr lang="en-US" sz="6600" dirty="0"/>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034720" y="3739793"/>
            <a:ext cx="1749577" cy="452064"/>
          </a:xfrm>
          <a:noFill/>
        </p:spPr>
        <p:txBody>
          <a:bodyPr anchor="ctr" anchorCtr="0">
            <a:normAutofit/>
          </a:bodyPr>
          <a:lstStyle/>
          <a:p>
            <a:r>
              <a:rPr lang="en-US" sz="2800" dirty="0">
                <a:solidFill>
                  <a:schemeClr val="accent1">
                    <a:lumMod val="50000"/>
                  </a:schemeClr>
                </a:solidFill>
                <a:latin typeface="+mj-lt"/>
              </a:rPr>
              <a:t>Team</a:t>
            </a:r>
            <a:r>
              <a:rPr lang="ko-KR" altLang="en-US" sz="2800" dirty="0">
                <a:solidFill>
                  <a:schemeClr val="accent1">
                    <a:lumMod val="50000"/>
                  </a:schemeClr>
                </a:solidFill>
                <a:latin typeface="+mj-lt"/>
              </a:rPr>
              <a:t> </a:t>
            </a:r>
            <a:r>
              <a:rPr lang="en-US" altLang="ko-KR" sz="2800" dirty="0" err="1">
                <a:solidFill>
                  <a:schemeClr val="accent1">
                    <a:lumMod val="50000"/>
                  </a:schemeClr>
                </a:solidFill>
                <a:latin typeface="+mj-lt"/>
              </a:rPr>
              <a:t>HoT</a:t>
            </a:r>
            <a:endParaRPr lang="en-US" sz="2800" dirty="0">
              <a:solidFill>
                <a:schemeClr val="accent1">
                  <a:lumMod val="50000"/>
                </a:schemeClr>
              </a:solidFill>
              <a:latin typeface="+mj-lt"/>
            </a:endParaRPr>
          </a:p>
        </p:txBody>
      </p:sp>
      <p:sp>
        <p:nvSpPr>
          <p:cNvPr id="6" name="Text Placeholder 5">
            <a:extLst>
              <a:ext uri="{FF2B5EF4-FFF2-40B4-BE49-F238E27FC236}">
                <a16:creationId xmlns:a16="http://schemas.microsoft.com/office/drawing/2014/main" id="{EE03A10C-5296-3942-9199-4D3D27F7F9E6}"/>
              </a:ext>
            </a:extLst>
          </p:cNvPr>
          <p:cNvSpPr>
            <a:spLocks noGrp="1"/>
          </p:cNvSpPr>
          <p:nvPr>
            <p:ph type="body" sz="quarter" idx="14"/>
          </p:nvPr>
        </p:nvSpPr>
        <p:spPr>
          <a:xfrm>
            <a:off x="1044995" y="4271750"/>
            <a:ext cx="6859486" cy="621854"/>
          </a:xfrm>
        </p:spPr>
        <p:txBody>
          <a:bodyPr vert="horz" lIns="0" tIns="0" rIns="0" bIns="0" rtlCol="0" anchor="t">
            <a:normAutofit/>
          </a:bodyPr>
          <a:lstStyle/>
          <a:p>
            <a:pPr marL="4445"/>
            <a:r>
              <a:rPr lang="en-US" sz="1550" b="0" err="1">
                <a:solidFill>
                  <a:schemeClr val="bg1"/>
                </a:solidFill>
                <a:latin typeface="+mj-lt"/>
              </a:rPr>
              <a:t>Byeongsoo</a:t>
            </a:r>
            <a:r>
              <a:rPr lang="en-US" sz="1550" b="0">
                <a:solidFill>
                  <a:schemeClr val="bg1"/>
                </a:solidFill>
                <a:latin typeface="+mj-lt"/>
              </a:rPr>
              <a:t> Min, </a:t>
            </a:r>
            <a:r>
              <a:rPr lang="en-US" sz="1550" b="0" err="1">
                <a:solidFill>
                  <a:schemeClr val="bg1"/>
                </a:solidFill>
                <a:latin typeface="+mj-lt"/>
              </a:rPr>
              <a:t>Jeongmin</a:t>
            </a:r>
            <a:r>
              <a:rPr lang="en-US" sz="1550" b="0">
                <a:solidFill>
                  <a:schemeClr val="bg1"/>
                </a:solidFill>
                <a:latin typeface="+mj-lt"/>
              </a:rPr>
              <a:t> Seo, </a:t>
            </a:r>
            <a:r>
              <a:rPr lang="en-US" sz="1550" b="0" err="1">
                <a:solidFill>
                  <a:schemeClr val="bg1"/>
                </a:solidFill>
                <a:latin typeface="+mj-lt"/>
              </a:rPr>
              <a:t>Seojeong</a:t>
            </a:r>
            <a:r>
              <a:rPr lang="en-US" sz="1550" b="0">
                <a:solidFill>
                  <a:schemeClr val="bg1"/>
                </a:solidFill>
                <a:latin typeface="+mj-lt"/>
              </a:rPr>
              <a:t> Park, </a:t>
            </a:r>
            <a:r>
              <a:rPr lang="en-US" sz="1550" b="0" err="1">
                <a:solidFill>
                  <a:schemeClr val="bg1"/>
                </a:solidFill>
                <a:latin typeface="+mj-lt"/>
              </a:rPr>
              <a:t>Seungah</a:t>
            </a:r>
            <a:r>
              <a:rPr lang="en-US" sz="1550" b="0">
                <a:solidFill>
                  <a:schemeClr val="bg1"/>
                </a:solidFill>
                <a:latin typeface="+mj-lt"/>
              </a:rPr>
              <a:t> Jang, </a:t>
            </a:r>
            <a:r>
              <a:rPr lang="en-US" sz="1550" b="0" err="1">
                <a:solidFill>
                  <a:schemeClr val="bg1"/>
                </a:solidFill>
                <a:latin typeface="+mj-lt"/>
              </a:rPr>
              <a:t>Yunhui</a:t>
            </a:r>
            <a:r>
              <a:rPr lang="en-US" sz="1550" b="0">
                <a:solidFill>
                  <a:schemeClr val="bg1"/>
                </a:solidFill>
                <a:latin typeface="+mj-lt"/>
              </a:rPr>
              <a:t> Lim, and</a:t>
            </a:r>
          </a:p>
          <a:p>
            <a:pPr marL="4445"/>
            <a:r>
              <a:rPr lang="en-US" altLang="ko-KR" sz="1550" b="0">
                <a:solidFill>
                  <a:schemeClr val="bg1"/>
                </a:solidFill>
                <a:latin typeface="+mj-lt"/>
              </a:rPr>
              <a:t>Martin Kim</a:t>
            </a:r>
            <a:endParaRPr lang="en-US" sz="1550" b="0">
              <a:solidFill>
                <a:schemeClr val="bg1"/>
              </a:solidFill>
              <a:latin typeface="+mj-lt"/>
            </a:endParaRPr>
          </a:p>
        </p:txBody>
      </p:sp>
      <p:sp>
        <p:nvSpPr>
          <p:cNvPr id="8" name="Text Placeholder 4">
            <a:extLst>
              <a:ext uri="{FF2B5EF4-FFF2-40B4-BE49-F238E27FC236}">
                <a16:creationId xmlns:a16="http://schemas.microsoft.com/office/drawing/2014/main" id="{DA36002B-0714-12D4-CF76-FED5E0F423D8}"/>
              </a:ext>
            </a:extLst>
          </p:cNvPr>
          <p:cNvSpPr txBox="1">
            <a:spLocks/>
          </p:cNvSpPr>
          <p:nvPr/>
        </p:nvSpPr>
        <p:spPr>
          <a:xfrm>
            <a:off x="1044995" y="3208518"/>
            <a:ext cx="6705765" cy="643128"/>
          </a:xfrm>
          <a:prstGeom prst="rect">
            <a:avLst/>
          </a:prstGeom>
        </p:spPr>
        <p:txBody>
          <a:bodyPr vert="horz" lIns="0" tIns="0" rIns="0" bIns="0" rtlCol="0" anchor="t">
            <a:normAutofit/>
          </a:bodyPr>
          <a:lstStyle>
            <a:lvl1pPr marL="4763" indent="0" algn="l" defTabSz="914400" rtl="0" eaLnBrk="1" latinLnBrk="0" hangingPunct="1">
              <a:lnSpc>
                <a:spcPct val="100000"/>
              </a:lnSpc>
              <a:spcBef>
                <a:spcPts val="1000"/>
              </a:spcBef>
              <a:buClr>
                <a:schemeClr val="accent2"/>
              </a:buClr>
              <a:buFont typeface="Arial" panose="020B0604020202020204" pitchFamily="34" charset="0"/>
              <a:buNone/>
              <a:tabLst/>
              <a:defRPr sz="2200" b="1" i="0" kern="1200">
                <a:solidFill>
                  <a:schemeClr val="tx1"/>
                </a:solidFill>
                <a:latin typeface="Franklin Gothic Demi Cond"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445"/>
            <a:endParaRPr lang="en-US" sz="1500"/>
          </a:p>
        </p:txBody>
      </p:sp>
      <p:cxnSp>
        <p:nvCxnSpPr>
          <p:cNvPr id="14" name="직선 연결선 13">
            <a:extLst>
              <a:ext uri="{FF2B5EF4-FFF2-40B4-BE49-F238E27FC236}">
                <a16:creationId xmlns:a16="http://schemas.microsoft.com/office/drawing/2014/main" id="{EE7750AE-31E1-977E-4F65-3B34917FE1BB}"/>
              </a:ext>
            </a:extLst>
          </p:cNvPr>
          <p:cNvCxnSpPr>
            <a:cxnSpLocks/>
          </p:cNvCxnSpPr>
          <p:nvPr/>
        </p:nvCxnSpPr>
        <p:spPr>
          <a:xfrm>
            <a:off x="1044995" y="3530082"/>
            <a:ext cx="670576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8" name="Subtitle 2">
            <a:extLst>
              <a:ext uri="{FF2B5EF4-FFF2-40B4-BE49-F238E27FC236}">
                <a16:creationId xmlns:a16="http://schemas.microsoft.com/office/drawing/2014/main" id="{98A66344-A0E6-8EDB-2DDE-AD5F6715441A}"/>
              </a:ext>
            </a:extLst>
          </p:cNvPr>
          <p:cNvSpPr txBox="1">
            <a:spLocks/>
          </p:cNvSpPr>
          <p:nvPr/>
        </p:nvSpPr>
        <p:spPr>
          <a:xfrm>
            <a:off x="1117213"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t>Agenda of Methodology</a:t>
            </a:r>
          </a:p>
        </p:txBody>
      </p:sp>
      <p:grpSp>
        <p:nvGrpSpPr>
          <p:cNvPr id="4" name="그룹 3">
            <a:extLst>
              <a:ext uri="{FF2B5EF4-FFF2-40B4-BE49-F238E27FC236}">
                <a16:creationId xmlns:a16="http://schemas.microsoft.com/office/drawing/2014/main" id="{C3F133B8-06DF-68FF-3DD7-8A5D72519F5A}"/>
              </a:ext>
            </a:extLst>
          </p:cNvPr>
          <p:cNvGrpSpPr/>
          <p:nvPr/>
        </p:nvGrpSpPr>
        <p:grpSpPr>
          <a:xfrm>
            <a:off x="1117213" y="3968575"/>
            <a:ext cx="6543423" cy="658352"/>
            <a:chOff x="1117216" y="3356871"/>
            <a:chExt cx="6543423" cy="658352"/>
          </a:xfrm>
        </p:grpSpPr>
        <p:sp>
          <p:nvSpPr>
            <p:cNvPr id="11" name="사각형: 둥근 위쪽 모서리 10">
              <a:extLst>
                <a:ext uri="{FF2B5EF4-FFF2-40B4-BE49-F238E27FC236}">
                  <a16:creationId xmlns:a16="http://schemas.microsoft.com/office/drawing/2014/main" id="{03B77D48-EAB0-6DC4-783F-AAC87B6FEFF3}"/>
                </a:ext>
              </a:extLst>
            </p:cNvPr>
            <p:cNvSpPr/>
            <p:nvPr/>
          </p:nvSpPr>
          <p:spPr>
            <a:xfrm rot="16200000">
              <a:off x="1114583" y="3359504"/>
              <a:ext cx="658351" cy="653086"/>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2400" b="1">
                  <a:solidFill>
                    <a:schemeClr val="accent6"/>
                  </a:solidFill>
                  <a:effectLst>
                    <a:outerShdw blurRad="38100" dist="38100" dir="2700000" algn="tl">
                      <a:srgbClr val="000000">
                        <a:alpha val="43137"/>
                      </a:srgbClr>
                    </a:outerShdw>
                  </a:effectLst>
                </a:rPr>
                <a:t>2</a:t>
              </a:r>
              <a:endParaRPr lang="ko-KR" altLang="en-US" sz="2400" b="1">
                <a:solidFill>
                  <a:schemeClr val="accent6"/>
                </a:solidFill>
                <a:effectLst>
                  <a:outerShdw blurRad="38100" dist="38100" dir="2700000" algn="tl">
                    <a:srgbClr val="000000">
                      <a:alpha val="43137"/>
                    </a:srgbClr>
                  </a:outerShdw>
                </a:effectLst>
              </a:endParaRPr>
            </a:p>
          </p:txBody>
        </p:sp>
        <p:sp>
          <p:nvSpPr>
            <p:cNvPr id="20" name="TextBox 19">
              <a:extLst>
                <a:ext uri="{FF2B5EF4-FFF2-40B4-BE49-F238E27FC236}">
                  <a16:creationId xmlns:a16="http://schemas.microsoft.com/office/drawing/2014/main" id="{0EDB9785-F3F3-A0F2-1C7B-46616834DA63}"/>
                </a:ext>
              </a:extLst>
            </p:cNvPr>
            <p:cNvSpPr txBox="1"/>
            <p:nvPr/>
          </p:nvSpPr>
          <p:spPr>
            <a:xfrm>
              <a:off x="1971043" y="3431862"/>
              <a:ext cx="4155440" cy="461665"/>
            </a:xfrm>
            <a:prstGeom prst="rect">
              <a:avLst/>
            </a:prstGeom>
            <a:noFill/>
          </p:spPr>
          <p:txBody>
            <a:bodyPr wrap="square" lIns="91440" tIns="45720" rIns="91440" bIns="45720" rtlCol="0" anchor="t">
              <a:spAutoFit/>
            </a:bodyPr>
            <a:lstStyle/>
            <a:p>
              <a:r>
                <a:rPr lang="en-US" altLang="ko-KR" sz="2400" b="1">
                  <a:solidFill>
                    <a:schemeClr val="accent1">
                      <a:lumMod val="50000"/>
                    </a:schemeClr>
                  </a:solidFill>
                  <a:latin typeface="+mj-lt"/>
                  <a:ea typeface="돋움"/>
                </a:rPr>
                <a:t>Machine Learning Models</a:t>
              </a:r>
            </a:p>
          </p:txBody>
        </p:sp>
        <p:sp>
          <p:nvSpPr>
            <p:cNvPr id="26" name="사각형: 둥근 위쪽 모서리 25">
              <a:extLst>
                <a:ext uri="{FF2B5EF4-FFF2-40B4-BE49-F238E27FC236}">
                  <a16:creationId xmlns:a16="http://schemas.microsoft.com/office/drawing/2014/main" id="{F83BA043-C76F-EC92-BE89-127A8015871C}"/>
                </a:ext>
              </a:extLst>
            </p:cNvPr>
            <p:cNvSpPr/>
            <p:nvPr/>
          </p:nvSpPr>
          <p:spPr>
            <a:xfrm rot="16200000" flipV="1">
              <a:off x="4389339" y="743923"/>
              <a:ext cx="652264" cy="5890336"/>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 name="그룹 2">
            <a:extLst>
              <a:ext uri="{FF2B5EF4-FFF2-40B4-BE49-F238E27FC236}">
                <a16:creationId xmlns:a16="http://schemas.microsoft.com/office/drawing/2014/main" id="{2E5CD4AD-FD25-400D-1F99-7780C6499B07}"/>
              </a:ext>
            </a:extLst>
          </p:cNvPr>
          <p:cNvGrpSpPr/>
          <p:nvPr/>
        </p:nvGrpSpPr>
        <p:grpSpPr>
          <a:xfrm>
            <a:off x="1117214" y="1865911"/>
            <a:ext cx="6543422" cy="658352"/>
            <a:chOff x="1117215" y="2340976"/>
            <a:chExt cx="6543422" cy="658352"/>
          </a:xfrm>
        </p:grpSpPr>
        <p:sp>
          <p:nvSpPr>
            <p:cNvPr id="24" name="사각형: 둥근 위쪽 모서리 23">
              <a:extLst>
                <a:ext uri="{FF2B5EF4-FFF2-40B4-BE49-F238E27FC236}">
                  <a16:creationId xmlns:a16="http://schemas.microsoft.com/office/drawing/2014/main" id="{4CFCEEC0-C7AE-087A-8396-DBABE060E2B1}"/>
                </a:ext>
              </a:extLst>
            </p:cNvPr>
            <p:cNvSpPr/>
            <p:nvPr/>
          </p:nvSpPr>
          <p:spPr>
            <a:xfrm rot="16200000" flipV="1">
              <a:off x="4386293" y="-275016"/>
              <a:ext cx="658351" cy="5890336"/>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사각형: 둥근 위쪽 모서리 24">
              <a:extLst>
                <a:ext uri="{FF2B5EF4-FFF2-40B4-BE49-F238E27FC236}">
                  <a16:creationId xmlns:a16="http://schemas.microsoft.com/office/drawing/2014/main" id="{5D636AA9-6246-2262-5DA6-C49B86E79839}"/>
                </a:ext>
              </a:extLst>
            </p:cNvPr>
            <p:cNvSpPr/>
            <p:nvPr/>
          </p:nvSpPr>
          <p:spPr>
            <a:xfrm rot="16200000">
              <a:off x="1114582" y="2343610"/>
              <a:ext cx="658351" cy="653086"/>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2400" b="1">
                  <a:solidFill>
                    <a:schemeClr val="accent6"/>
                  </a:solidFill>
                  <a:effectLst>
                    <a:outerShdw blurRad="38100" dist="38100" dir="2700000" algn="tl">
                      <a:srgbClr val="000000">
                        <a:alpha val="43137"/>
                      </a:srgbClr>
                    </a:outerShdw>
                  </a:effectLst>
                </a:rPr>
                <a:t>1</a:t>
              </a:r>
              <a:endParaRPr lang="ko-KR" altLang="en-US" sz="2400" b="1">
                <a:solidFill>
                  <a:schemeClr val="accent6"/>
                </a:solidFill>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1DCD972F-5AD7-2865-2D99-CB41E77EC8A5}"/>
                </a:ext>
              </a:extLst>
            </p:cNvPr>
            <p:cNvSpPr txBox="1"/>
            <p:nvPr/>
          </p:nvSpPr>
          <p:spPr>
            <a:xfrm>
              <a:off x="1971043" y="2445241"/>
              <a:ext cx="4155440" cy="461665"/>
            </a:xfrm>
            <a:prstGeom prst="rect">
              <a:avLst/>
            </a:prstGeom>
            <a:noFill/>
          </p:spPr>
          <p:txBody>
            <a:bodyPr wrap="square" lIns="91440" tIns="45720" rIns="91440" bIns="45720" rtlCol="0" anchor="t">
              <a:spAutoFit/>
            </a:bodyPr>
            <a:lstStyle/>
            <a:p>
              <a:r>
                <a:rPr lang="en-US" altLang="ko-KR" sz="2400" b="1">
                  <a:solidFill>
                    <a:schemeClr val="accent1">
                      <a:lumMod val="50000"/>
                    </a:schemeClr>
                  </a:solidFill>
                  <a:latin typeface="+mj-lt"/>
                  <a:ea typeface="돋움"/>
                </a:rPr>
                <a:t>Data Preprocessing</a:t>
              </a:r>
            </a:p>
          </p:txBody>
        </p:sp>
      </p:grpSp>
      <p:grpSp>
        <p:nvGrpSpPr>
          <p:cNvPr id="6" name="그룹 5">
            <a:extLst>
              <a:ext uri="{FF2B5EF4-FFF2-40B4-BE49-F238E27FC236}">
                <a16:creationId xmlns:a16="http://schemas.microsoft.com/office/drawing/2014/main" id="{1EBC2C41-60E3-1258-9164-4CE2907A1C1B}"/>
              </a:ext>
            </a:extLst>
          </p:cNvPr>
          <p:cNvGrpSpPr/>
          <p:nvPr/>
        </p:nvGrpSpPr>
        <p:grpSpPr>
          <a:xfrm>
            <a:off x="1770298" y="3284376"/>
            <a:ext cx="5890334" cy="471212"/>
            <a:chOff x="1117215" y="2340976"/>
            <a:chExt cx="6543422" cy="658352"/>
          </a:xfrm>
        </p:grpSpPr>
        <p:sp>
          <p:nvSpPr>
            <p:cNvPr id="7" name="사각형: 둥근 위쪽 모서리 23">
              <a:extLst>
                <a:ext uri="{FF2B5EF4-FFF2-40B4-BE49-F238E27FC236}">
                  <a16:creationId xmlns:a16="http://schemas.microsoft.com/office/drawing/2014/main" id="{A9326811-4F47-F948-D4B5-446BC5DBFA2E}"/>
                </a:ext>
              </a:extLst>
            </p:cNvPr>
            <p:cNvSpPr/>
            <p:nvPr/>
          </p:nvSpPr>
          <p:spPr>
            <a:xfrm rot="16200000" flipV="1">
              <a:off x="4386293" y="-275016"/>
              <a:ext cx="658351" cy="5890336"/>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사각형: 둥근 위쪽 모서리 24">
              <a:extLst>
                <a:ext uri="{FF2B5EF4-FFF2-40B4-BE49-F238E27FC236}">
                  <a16:creationId xmlns:a16="http://schemas.microsoft.com/office/drawing/2014/main" id="{0CFA83AC-A000-BF93-2A4F-F6F86087C2D0}"/>
                </a:ext>
              </a:extLst>
            </p:cNvPr>
            <p:cNvSpPr/>
            <p:nvPr/>
          </p:nvSpPr>
          <p:spPr>
            <a:xfrm rot="16200000">
              <a:off x="1114582" y="2343610"/>
              <a:ext cx="658351" cy="653086"/>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1600" b="1">
                  <a:solidFill>
                    <a:schemeClr val="accent6"/>
                  </a:solidFill>
                  <a:effectLst>
                    <a:outerShdw blurRad="38100" dist="38100" dir="2700000" algn="tl">
                      <a:srgbClr val="000000">
                        <a:alpha val="43137"/>
                      </a:srgbClr>
                    </a:outerShdw>
                  </a:effectLst>
                </a:rPr>
                <a:t>2</a:t>
              </a:r>
              <a:endParaRPr lang="ko-KR" altLang="en-US" sz="1600" b="1">
                <a:solidFill>
                  <a:schemeClr val="accent6"/>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DE9540DC-9AAF-1786-B6B3-F877A3F5B2A8}"/>
                </a:ext>
              </a:extLst>
            </p:cNvPr>
            <p:cNvSpPr txBox="1"/>
            <p:nvPr/>
          </p:nvSpPr>
          <p:spPr>
            <a:xfrm>
              <a:off x="1870672" y="2412145"/>
              <a:ext cx="5589220" cy="473009"/>
            </a:xfrm>
            <a:prstGeom prst="rect">
              <a:avLst/>
            </a:prstGeom>
            <a:noFill/>
          </p:spPr>
          <p:txBody>
            <a:bodyPr wrap="square" lIns="91440" tIns="45720" rIns="91440" bIns="45720" rtlCol="0" anchor="t">
              <a:spAutoFit/>
            </a:bodyPr>
            <a:lstStyle/>
            <a:p>
              <a:r>
                <a:rPr lang="en-US" altLang="ko-KR" sz="1600" b="1">
                  <a:solidFill>
                    <a:schemeClr val="accent1">
                      <a:lumMod val="50000"/>
                    </a:schemeClr>
                  </a:solidFill>
                  <a:latin typeface="+mj-lt"/>
                  <a:ea typeface="돋움"/>
                </a:rPr>
                <a:t>Data Preprocessing</a:t>
              </a:r>
            </a:p>
          </p:txBody>
        </p:sp>
      </p:grpSp>
      <p:grpSp>
        <p:nvGrpSpPr>
          <p:cNvPr id="21" name="그룹 20">
            <a:extLst>
              <a:ext uri="{FF2B5EF4-FFF2-40B4-BE49-F238E27FC236}">
                <a16:creationId xmlns:a16="http://schemas.microsoft.com/office/drawing/2014/main" id="{40682678-7EF1-FA3D-E7B7-23268FA1A0C7}"/>
              </a:ext>
            </a:extLst>
          </p:cNvPr>
          <p:cNvGrpSpPr/>
          <p:nvPr/>
        </p:nvGrpSpPr>
        <p:grpSpPr>
          <a:xfrm>
            <a:off x="1770296" y="2672692"/>
            <a:ext cx="5890335" cy="471212"/>
            <a:chOff x="1770296" y="2742266"/>
            <a:chExt cx="5831162" cy="471212"/>
          </a:xfrm>
        </p:grpSpPr>
        <p:sp>
          <p:nvSpPr>
            <p:cNvPr id="17" name="사각형: 둥근 위쪽 모서리 23">
              <a:extLst>
                <a:ext uri="{FF2B5EF4-FFF2-40B4-BE49-F238E27FC236}">
                  <a16:creationId xmlns:a16="http://schemas.microsoft.com/office/drawing/2014/main" id="{13A87249-89FF-3961-9582-C7F853597F71}"/>
                </a:ext>
              </a:extLst>
            </p:cNvPr>
            <p:cNvSpPr/>
            <p:nvPr/>
          </p:nvSpPr>
          <p:spPr>
            <a:xfrm rot="16200000" flipV="1">
              <a:off x="4741270" y="353289"/>
              <a:ext cx="471211" cy="5249165"/>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8" name="사각형: 둥근 위쪽 모서리 24">
              <a:extLst>
                <a:ext uri="{FF2B5EF4-FFF2-40B4-BE49-F238E27FC236}">
                  <a16:creationId xmlns:a16="http://schemas.microsoft.com/office/drawing/2014/main" id="{DF6A5D40-31D2-F502-8FC4-DF7D83F34E5E}"/>
                </a:ext>
              </a:extLst>
            </p:cNvPr>
            <p:cNvSpPr/>
            <p:nvPr/>
          </p:nvSpPr>
          <p:spPr>
            <a:xfrm rot="16200000">
              <a:off x="1825689" y="2686874"/>
              <a:ext cx="471211" cy="581997"/>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1600" b="1">
                  <a:solidFill>
                    <a:schemeClr val="accent6"/>
                  </a:solidFill>
                  <a:effectLst>
                    <a:outerShdw blurRad="38100" dist="38100" dir="2700000" algn="tl">
                      <a:srgbClr val="000000">
                        <a:alpha val="43137"/>
                      </a:srgbClr>
                    </a:outerShdw>
                  </a:effectLst>
                </a:rPr>
                <a:t>1</a:t>
              </a:r>
              <a:endParaRPr lang="ko-KR" altLang="en-US" sz="1600" b="1">
                <a:solidFill>
                  <a:schemeClr val="accent6"/>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2B891CB4-732A-450B-5FEF-1E4B938B537D}"/>
                </a:ext>
              </a:extLst>
            </p:cNvPr>
            <p:cNvSpPr txBox="1"/>
            <p:nvPr/>
          </p:nvSpPr>
          <p:spPr>
            <a:xfrm>
              <a:off x="2441738" y="2796907"/>
              <a:ext cx="5070273" cy="338554"/>
            </a:xfrm>
            <a:prstGeom prst="rect">
              <a:avLst/>
            </a:prstGeom>
            <a:noFill/>
          </p:spPr>
          <p:txBody>
            <a:bodyPr wrap="square" lIns="91440" tIns="45720" rIns="91440" bIns="45720" rtlCol="0" anchor="t">
              <a:spAutoFit/>
            </a:bodyPr>
            <a:lstStyle/>
            <a:p>
              <a:r>
                <a:rPr lang="en-US" altLang="ko-KR" sz="1600" b="1">
                  <a:solidFill>
                    <a:schemeClr val="accent1">
                      <a:lumMod val="50000"/>
                    </a:schemeClr>
                  </a:solidFill>
                  <a:latin typeface="+mj-lt"/>
                  <a:ea typeface="돋움"/>
                </a:rPr>
                <a:t>Data Collection</a:t>
              </a:r>
              <a:endParaRPr lang="ko-KR" altLang="en-US">
                <a:solidFill>
                  <a:schemeClr val="accent1">
                    <a:lumMod val="50000"/>
                  </a:schemeClr>
                </a:solidFill>
              </a:endParaRPr>
            </a:p>
          </p:txBody>
        </p:sp>
      </p:grpSp>
      <p:grpSp>
        <p:nvGrpSpPr>
          <p:cNvPr id="22" name="그룹 21">
            <a:extLst>
              <a:ext uri="{FF2B5EF4-FFF2-40B4-BE49-F238E27FC236}">
                <a16:creationId xmlns:a16="http://schemas.microsoft.com/office/drawing/2014/main" id="{862231D8-1CD3-A0C7-5CD6-E8A622C97F27}"/>
              </a:ext>
            </a:extLst>
          </p:cNvPr>
          <p:cNvGrpSpPr/>
          <p:nvPr/>
        </p:nvGrpSpPr>
        <p:grpSpPr>
          <a:xfrm>
            <a:off x="1770298" y="5401172"/>
            <a:ext cx="5890332" cy="471212"/>
            <a:chOff x="1117215" y="2340976"/>
            <a:chExt cx="6543422" cy="658352"/>
          </a:xfrm>
        </p:grpSpPr>
        <p:sp>
          <p:nvSpPr>
            <p:cNvPr id="23" name="사각형: 둥근 위쪽 모서리 23">
              <a:extLst>
                <a:ext uri="{FF2B5EF4-FFF2-40B4-BE49-F238E27FC236}">
                  <a16:creationId xmlns:a16="http://schemas.microsoft.com/office/drawing/2014/main" id="{B5B47438-695E-351F-6B9D-71DA04B5F3E5}"/>
                </a:ext>
              </a:extLst>
            </p:cNvPr>
            <p:cNvSpPr/>
            <p:nvPr/>
          </p:nvSpPr>
          <p:spPr>
            <a:xfrm rot="16200000" flipV="1">
              <a:off x="4386293" y="-275016"/>
              <a:ext cx="658351" cy="5890336"/>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7" name="사각형: 둥근 위쪽 모서리 24">
              <a:extLst>
                <a:ext uri="{FF2B5EF4-FFF2-40B4-BE49-F238E27FC236}">
                  <a16:creationId xmlns:a16="http://schemas.microsoft.com/office/drawing/2014/main" id="{25365B7E-1B35-CD68-CBC8-1E5D27E3E9D1}"/>
                </a:ext>
              </a:extLst>
            </p:cNvPr>
            <p:cNvSpPr/>
            <p:nvPr/>
          </p:nvSpPr>
          <p:spPr>
            <a:xfrm rot="16200000">
              <a:off x="1114582" y="2343610"/>
              <a:ext cx="658351" cy="653086"/>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1600" b="1">
                  <a:solidFill>
                    <a:schemeClr val="accent6"/>
                  </a:solidFill>
                  <a:effectLst>
                    <a:outerShdw blurRad="38100" dist="38100" dir="2700000" algn="tl">
                      <a:srgbClr val="000000">
                        <a:alpha val="43137"/>
                      </a:srgbClr>
                    </a:outerShdw>
                  </a:effectLst>
                </a:rPr>
                <a:t>2</a:t>
              </a:r>
              <a:endParaRPr lang="ko-KR" altLang="en-US" sz="1600" b="1">
                <a:solidFill>
                  <a:schemeClr val="accent6"/>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1988CA84-CCCA-1352-BDAA-6035EEE13F58}"/>
                </a:ext>
              </a:extLst>
            </p:cNvPr>
            <p:cNvSpPr txBox="1"/>
            <p:nvPr/>
          </p:nvSpPr>
          <p:spPr>
            <a:xfrm>
              <a:off x="1870672" y="2412145"/>
              <a:ext cx="5589220" cy="473009"/>
            </a:xfrm>
            <a:prstGeom prst="rect">
              <a:avLst/>
            </a:prstGeom>
            <a:noFill/>
          </p:spPr>
          <p:txBody>
            <a:bodyPr wrap="square" lIns="91440" tIns="45720" rIns="91440" bIns="45720" rtlCol="0" anchor="t">
              <a:spAutoFit/>
            </a:bodyPr>
            <a:lstStyle/>
            <a:p>
              <a:r>
                <a:rPr lang="en-US" altLang="ko-KR" sz="1600" b="1">
                  <a:solidFill>
                    <a:schemeClr val="accent1">
                      <a:lumMod val="50000"/>
                    </a:schemeClr>
                  </a:solidFill>
                  <a:latin typeface="+mj-lt"/>
                  <a:ea typeface="돋움"/>
                </a:rPr>
                <a:t>Model Training</a:t>
              </a:r>
            </a:p>
          </p:txBody>
        </p:sp>
      </p:grpSp>
      <p:grpSp>
        <p:nvGrpSpPr>
          <p:cNvPr id="29" name="그룹 28">
            <a:extLst>
              <a:ext uri="{FF2B5EF4-FFF2-40B4-BE49-F238E27FC236}">
                <a16:creationId xmlns:a16="http://schemas.microsoft.com/office/drawing/2014/main" id="{B2F2CBD5-D34E-9A0D-5C52-8F367965ED7B}"/>
              </a:ext>
            </a:extLst>
          </p:cNvPr>
          <p:cNvGrpSpPr/>
          <p:nvPr/>
        </p:nvGrpSpPr>
        <p:grpSpPr>
          <a:xfrm>
            <a:off x="1770297" y="4789488"/>
            <a:ext cx="5890333" cy="471212"/>
            <a:chOff x="1770296" y="2742266"/>
            <a:chExt cx="5831162" cy="471212"/>
          </a:xfrm>
        </p:grpSpPr>
        <p:sp>
          <p:nvSpPr>
            <p:cNvPr id="31" name="사각형: 둥근 위쪽 모서리 23">
              <a:extLst>
                <a:ext uri="{FF2B5EF4-FFF2-40B4-BE49-F238E27FC236}">
                  <a16:creationId xmlns:a16="http://schemas.microsoft.com/office/drawing/2014/main" id="{3AD53E48-8367-11FA-C4A1-9B62E46DEAB5}"/>
                </a:ext>
              </a:extLst>
            </p:cNvPr>
            <p:cNvSpPr/>
            <p:nvPr/>
          </p:nvSpPr>
          <p:spPr>
            <a:xfrm rot="16200000" flipV="1">
              <a:off x="4741270" y="353289"/>
              <a:ext cx="471211" cy="5249165"/>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2" name="사각형: 둥근 위쪽 모서리 24">
              <a:extLst>
                <a:ext uri="{FF2B5EF4-FFF2-40B4-BE49-F238E27FC236}">
                  <a16:creationId xmlns:a16="http://schemas.microsoft.com/office/drawing/2014/main" id="{38C15AC1-5FEA-4B7A-B1B3-A763E1391468}"/>
                </a:ext>
              </a:extLst>
            </p:cNvPr>
            <p:cNvSpPr/>
            <p:nvPr/>
          </p:nvSpPr>
          <p:spPr>
            <a:xfrm rot="16200000">
              <a:off x="1825689" y="2686874"/>
              <a:ext cx="471211" cy="581997"/>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1600" b="1">
                  <a:solidFill>
                    <a:schemeClr val="accent6"/>
                  </a:solidFill>
                  <a:effectLst>
                    <a:outerShdw blurRad="38100" dist="38100" dir="2700000" algn="tl">
                      <a:srgbClr val="000000">
                        <a:alpha val="43137"/>
                      </a:srgbClr>
                    </a:outerShdw>
                  </a:effectLst>
                </a:rPr>
                <a:t>1</a:t>
              </a:r>
              <a:endParaRPr lang="ko-KR" altLang="en-US" sz="1600" b="1">
                <a:solidFill>
                  <a:schemeClr val="accent6"/>
                </a:solidFill>
                <a:effectLst>
                  <a:outerShdw blurRad="38100" dist="38100" dir="2700000" algn="tl">
                    <a:srgbClr val="000000">
                      <a:alpha val="43137"/>
                    </a:srgbClr>
                  </a:outerShdw>
                </a:effectLst>
              </a:endParaRPr>
            </a:p>
          </p:txBody>
        </p:sp>
        <p:sp>
          <p:nvSpPr>
            <p:cNvPr id="33" name="TextBox 32">
              <a:extLst>
                <a:ext uri="{FF2B5EF4-FFF2-40B4-BE49-F238E27FC236}">
                  <a16:creationId xmlns:a16="http://schemas.microsoft.com/office/drawing/2014/main" id="{CB6762C1-C150-A0D9-4166-8A15EC501A9A}"/>
                </a:ext>
              </a:extLst>
            </p:cNvPr>
            <p:cNvSpPr txBox="1"/>
            <p:nvPr/>
          </p:nvSpPr>
          <p:spPr>
            <a:xfrm>
              <a:off x="2441738" y="2796907"/>
              <a:ext cx="5070273" cy="338554"/>
            </a:xfrm>
            <a:prstGeom prst="rect">
              <a:avLst/>
            </a:prstGeom>
            <a:noFill/>
          </p:spPr>
          <p:txBody>
            <a:bodyPr wrap="square" lIns="91440" tIns="45720" rIns="91440" bIns="45720" rtlCol="0" anchor="t">
              <a:spAutoFit/>
            </a:bodyPr>
            <a:lstStyle/>
            <a:p>
              <a:r>
                <a:rPr lang="en-US" altLang="ko-KR" sz="1600" b="1">
                  <a:solidFill>
                    <a:schemeClr val="accent1">
                      <a:lumMod val="50000"/>
                    </a:schemeClr>
                  </a:solidFill>
                  <a:latin typeface="+mj-lt"/>
                  <a:ea typeface="돋움"/>
                </a:rPr>
                <a:t>Model Selection</a:t>
              </a:r>
            </a:p>
          </p:txBody>
        </p:sp>
      </p:grpSp>
    </p:spTree>
    <p:extLst>
      <p:ext uri="{BB962C8B-B14F-4D97-AF65-F5344CB8AC3E}">
        <p14:creationId xmlns:p14="http://schemas.microsoft.com/office/powerpoint/2010/main" val="60983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4" name="Text Placeholder 3">
            <a:extLst>
              <a:ext uri="{FF2B5EF4-FFF2-40B4-BE49-F238E27FC236}">
                <a16:creationId xmlns:a16="http://schemas.microsoft.com/office/drawing/2014/main" id="{F1EADA44-5041-9443-9404-EDBD15A7CC1E}"/>
              </a:ext>
            </a:extLst>
          </p:cNvPr>
          <p:cNvSpPr>
            <a:spLocks noGrp="1"/>
          </p:cNvSpPr>
          <p:nvPr>
            <p:ph type="body" sz="quarter" idx="14"/>
          </p:nvPr>
        </p:nvSpPr>
        <p:spPr>
          <a:xfrm>
            <a:off x="1117213" y="1873640"/>
            <a:ext cx="7123064" cy="4218741"/>
          </a:xfrm>
        </p:spPr>
        <p:txBody>
          <a:bodyPr vert="horz" lIns="0" tIns="0" rIns="0" bIns="0" rtlCol="0" anchor="t">
            <a:normAutofit/>
          </a:bodyPr>
          <a:lstStyle/>
          <a:p>
            <a:pPr marL="0" indent="0">
              <a:buNone/>
            </a:pPr>
            <a:r>
              <a:rPr lang="en-US" sz="2000" b="1">
                <a:solidFill>
                  <a:srgbClr val="C00000"/>
                </a:solidFill>
                <a:latin typeface="Franklin Gothic Medium"/>
              </a:rPr>
              <a:t>Experimental Condition</a:t>
            </a:r>
          </a:p>
          <a:p>
            <a:pPr marL="0" indent="0">
              <a:buNone/>
            </a:pPr>
            <a:endParaRPr lang="en-US" sz="1000" b="1">
              <a:solidFill>
                <a:srgbClr val="C00000"/>
              </a:solidFill>
            </a:endParaRPr>
          </a:p>
          <a:p>
            <a:pPr>
              <a:lnSpc>
                <a:spcPct val="140000"/>
              </a:lnSpc>
            </a:pPr>
            <a:r>
              <a:rPr lang="en-US" sz="2000">
                <a:latin typeface="Franklin Gothic Medium"/>
              </a:rPr>
              <a:t>6 subjects, 6 tests a day, 20 minutes experiment</a:t>
            </a:r>
            <a:r>
              <a:rPr lang="en-US" altLang="ko-KR" sz="2000">
                <a:latin typeface="Franklin Gothic Medium"/>
              </a:rPr>
              <a:t>,</a:t>
            </a:r>
            <a:r>
              <a:rPr lang="ko-KR" altLang="en-US" sz="2000">
                <a:latin typeface="Franklin Gothic Medium"/>
              </a:rPr>
              <a:t> </a:t>
            </a:r>
            <a:r>
              <a:rPr lang="en-US" altLang="ko-KR" sz="2000">
                <a:latin typeface="Franklin Gothic Medium"/>
              </a:rPr>
              <a:t>8</a:t>
            </a:r>
            <a:r>
              <a:rPr lang="ko-KR" altLang="en-US" sz="2000">
                <a:latin typeface="Franklin Gothic Medium"/>
              </a:rPr>
              <a:t> </a:t>
            </a:r>
            <a:r>
              <a:rPr lang="en-US" altLang="ko-KR" sz="2000">
                <a:latin typeface="Franklin Gothic Medium"/>
              </a:rPr>
              <a:t>weeks</a:t>
            </a:r>
            <a:endParaRPr lang="en-US" sz="2000">
              <a:latin typeface="Franklin Gothic Medium"/>
            </a:endParaRPr>
          </a:p>
          <a:p>
            <a:pPr>
              <a:lnSpc>
                <a:spcPct val="140000"/>
              </a:lnSpc>
            </a:pPr>
            <a:r>
              <a:rPr lang="en-US" sz="2000">
                <a:latin typeface="Franklin Gothic Medium"/>
              </a:rPr>
              <a:t>Wearing EEG sensor &amp; wearable device simultaneously</a:t>
            </a:r>
          </a:p>
          <a:p>
            <a:pPr marL="0" indent="0">
              <a:lnSpc>
                <a:spcPct val="140000"/>
              </a:lnSpc>
              <a:buNone/>
            </a:pPr>
            <a:endParaRPr lang="en-US" sz="1600"/>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8" name="Subtitle 2">
            <a:extLst>
              <a:ext uri="{FF2B5EF4-FFF2-40B4-BE49-F238E27FC236}">
                <a16:creationId xmlns:a16="http://schemas.microsoft.com/office/drawing/2014/main" id="{98A66344-A0E6-8EDB-2DDE-AD5F6715441A}"/>
              </a:ext>
            </a:extLst>
          </p:cNvPr>
          <p:cNvSpPr txBox="1">
            <a:spLocks/>
          </p:cNvSpPr>
          <p:nvPr/>
        </p:nvSpPr>
        <p:spPr>
          <a:xfrm>
            <a:off x="1117213"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Data Collection</a:t>
            </a:r>
            <a:endParaRPr lang="ko-KR" altLang="en-US"/>
          </a:p>
        </p:txBody>
      </p:sp>
      <p:pic>
        <p:nvPicPr>
          <p:cNvPr id="1026" name="Picture 2">
            <a:extLst>
              <a:ext uri="{FF2B5EF4-FFF2-40B4-BE49-F238E27FC236}">
                <a16:creationId xmlns:a16="http://schemas.microsoft.com/office/drawing/2014/main" id="{169FE07B-A3C7-C70B-49FB-136234F544A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406269" y="3547422"/>
            <a:ext cx="1572107" cy="20911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Fitbit Sense 2, All-Day Activity and Heart Rate Tracking | Shop Now">
            <a:extLst>
              <a:ext uri="{FF2B5EF4-FFF2-40B4-BE49-F238E27FC236}">
                <a16:creationId xmlns:a16="http://schemas.microsoft.com/office/drawing/2014/main" id="{BC61EB29-7624-E838-B33B-26B600791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004" y="4174972"/>
            <a:ext cx="1204061" cy="1204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owtime Biosensing Meditation Headband">
            <a:extLst>
              <a:ext uri="{FF2B5EF4-FFF2-40B4-BE49-F238E27FC236}">
                <a16:creationId xmlns:a16="http://schemas.microsoft.com/office/drawing/2014/main" id="{F49AAACC-914D-FE24-6D83-35A6C64B9AC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t="26232" b="12252"/>
          <a:stretch/>
        </p:blipFill>
        <p:spPr bwMode="auto">
          <a:xfrm flipH="1">
            <a:off x="5279436" y="3801819"/>
            <a:ext cx="2465431" cy="1743897"/>
          </a:xfrm>
          <a:prstGeom prst="rect">
            <a:avLst/>
          </a:prstGeom>
          <a:noFill/>
          <a:extLst>
            <a:ext uri="{909E8E84-426E-40DD-AFC4-6F175D3DCCD1}">
              <a14:hiddenFill xmlns:a14="http://schemas.microsoft.com/office/drawing/2010/main">
                <a:solidFill>
                  <a:srgbClr val="FFFFFF"/>
                </a:solidFill>
              </a14:hiddenFill>
            </a:ext>
          </a:extLst>
        </p:spPr>
      </p:pic>
      <p:sp>
        <p:nvSpPr>
          <p:cNvPr id="6" name="도넛[D] 5">
            <a:extLst>
              <a:ext uri="{FF2B5EF4-FFF2-40B4-BE49-F238E27FC236}">
                <a16:creationId xmlns:a16="http://schemas.microsoft.com/office/drawing/2014/main" id="{ECE49D14-A9A5-FD2B-4643-D433EF0B62EF}"/>
              </a:ext>
            </a:extLst>
          </p:cNvPr>
          <p:cNvSpPr/>
          <p:nvPr/>
        </p:nvSpPr>
        <p:spPr>
          <a:xfrm flipV="1">
            <a:off x="3745788" y="4753114"/>
            <a:ext cx="397565" cy="370920"/>
          </a:xfrm>
          <a:prstGeom prst="donut">
            <a:avLst>
              <a:gd name="adj" fmla="val 8769"/>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cxnSp>
        <p:nvCxnSpPr>
          <p:cNvPr id="11" name="직선 화살표 연결선 10">
            <a:extLst>
              <a:ext uri="{FF2B5EF4-FFF2-40B4-BE49-F238E27FC236}">
                <a16:creationId xmlns:a16="http://schemas.microsoft.com/office/drawing/2014/main" id="{DF5E2453-1F8B-719C-6E36-7CD825ECCA5D}"/>
              </a:ext>
            </a:extLst>
          </p:cNvPr>
          <p:cNvCxnSpPr>
            <a:cxnSpLocks/>
          </p:cNvCxnSpPr>
          <p:nvPr/>
        </p:nvCxnSpPr>
        <p:spPr>
          <a:xfrm flipH="1">
            <a:off x="3002213" y="4938574"/>
            <a:ext cx="7435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도넛[D] 11">
            <a:extLst>
              <a:ext uri="{FF2B5EF4-FFF2-40B4-BE49-F238E27FC236}">
                <a16:creationId xmlns:a16="http://schemas.microsoft.com/office/drawing/2014/main" id="{DD453632-ED91-DCE2-6310-95A8492101B5}"/>
              </a:ext>
            </a:extLst>
          </p:cNvPr>
          <p:cNvSpPr/>
          <p:nvPr/>
        </p:nvSpPr>
        <p:spPr>
          <a:xfrm rot="20855436" flipV="1">
            <a:off x="4275333" y="3791868"/>
            <a:ext cx="753166" cy="704568"/>
          </a:xfrm>
          <a:prstGeom prst="donut">
            <a:avLst>
              <a:gd name="adj" fmla="val 4096"/>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cxnSp>
        <p:nvCxnSpPr>
          <p:cNvPr id="13" name="직선 화살표 연결선 12">
            <a:extLst>
              <a:ext uri="{FF2B5EF4-FFF2-40B4-BE49-F238E27FC236}">
                <a16:creationId xmlns:a16="http://schemas.microsoft.com/office/drawing/2014/main" id="{67700BED-0169-FCB1-AE1A-8B7B0889E721}"/>
              </a:ext>
            </a:extLst>
          </p:cNvPr>
          <p:cNvCxnSpPr>
            <a:cxnSpLocks/>
          </p:cNvCxnSpPr>
          <p:nvPr/>
        </p:nvCxnSpPr>
        <p:spPr>
          <a:xfrm>
            <a:off x="5013465" y="4144151"/>
            <a:ext cx="50811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FE5FD90-D848-0954-A490-31F3870491DC}"/>
              </a:ext>
            </a:extLst>
          </p:cNvPr>
          <p:cNvSpPr txBox="1"/>
          <p:nvPr/>
        </p:nvSpPr>
        <p:spPr>
          <a:xfrm>
            <a:off x="5133492" y="5829795"/>
            <a:ext cx="3523722" cy="430887"/>
          </a:xfrm>
          <a:prstGeom prst="rect">
            <a:avLst/>
          </a:prstGeom>
          <a:noFill/>
        </p:spPr>
        <p:txBody>
          <a:bodyPr wrap="none" rtlCol="0">
            <a:spAutoFit/>
          </a:bodyPr>
          <a:lstStyle/>
          <a:p>
            <a:pPr algn="r"/>
            <a:r>
              <a:rPr kumimoji="1" lang="en-US" altLang="ko-Kore-KR" sz="1100">
                <a:solidFill>
                  <a:schemeClr val="bg2">
                    <a:lumMod val="60000"/>
                    <a:lumOff val="40000"/>
                  </a:schemeClr>
                </a:solidFill>
              </a:rPr>
              <a:t>Wearable device : Fitbit sense 2</a:t>
            </a:r>
          </a:p>
          <a:p>
            <a:pPr algn="r"/>
            <a:r>
              <a:rPr kumimoji="1" lang="en-US" altLang="ko-Kore-KR" sz="1100">
                <a:solidFill>
                  <a:schemeClr val="bg2">
                    <a:lumMod val="60000"/>
                    <a:lumOff val="40000"/>
                  </a:schemeClr>
                </a:solidFill>
              </a:rPr>
              <a:t>EEG sensor : Flowtime Biosensing Meditation Headband</a:t>
            </a:r>
            <a:endParaRPr kumimoji="1" lang="ko-Kore-KR" altLang="en-US" sz="1100">
              <a:solidFill>
                <a:schemeClr val="bg2">
                  <a:lumMod val="60000"/>
                  <a:lumOff val="40000"/>
                </a:schemeClr>
              </a:solidFill>
            </a:endParaRPr>
          </a:p>
        </p:txBody>
      </p:sp>
    </p:spTree>
    <p:extLst>
      <p:ext uri="{BB962C8B-B14F-4D97-AF65-F5344CB8AC3E}">
        <p14:creationId xmlns:p14="http://schemas.microsoft.com/office/powerpoint/2010/main" val="2213742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5F569-2CB5-92AB-0216-B5C1A3753101}"/>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6975AFB-08D7-5DA3-8F8F-1AFA13745F87}"/>
              </a:ext>
            </a:extLst>
          </p:cNvPr>
          <p:cNvSpPr>
            <a:spLocks noGrp="1"/>
          </p:cNvSpPr>
          <p:nvPr>
            <p:ph type="body" sz="quarter" idx="14"/>
          </p:nvPr>
        </p:nvSpPr>
        <p:spPr>
          <a:xfrm>
            <a:off x="1117213" y="1720278"/>
            <a:ext cx="7241596" cy="443198"/>
          </a:xfrm>
        </p:spPr>
        <p:txBody>
          <a:bodyPr vert="horz" lIns="0" tIns="0" rIns="0" bIns="0" rtlCol="0" anchor="t">
            <a:normAutofit/>
          </a:bodyPr>
          <a:lstStyle/>
          <a:p>
            <a:pPr marL="0" indent="0">
              <a:lnSpc>
                <a:spcPct val="140000"/>
              </a:lnSpc>
              <a:buNone/>
            </a:pPr>
            <a:r>
              <a:rPr lang="en-US" sz="2000" b="1" dirty="0">
                <a:solidFill>
                  <a:srgbClr val="C00000"/>
                </a:solidFill>
                <a:latin typeface="Franklin Gothic Medium"/>
              </a:rPr>
              <a:t>Merging Fitbit data and EEG data</a:t>
            </a:r>
          </a:p>
        </p:txBody>
      </p:sp>
      <p:sp>
        <p:nvSpPr>
          <p:cNvPr id="2" name="Title 1">
            <a:extLst>
              <a:ext uri="{FF2B5EF4-FFF2-40B4-BE49-F238E27FC236}">
                <a16:creationId xmlns:a16="http://schemas.microsoft.com/office/drawing/2014/main" id="{6F0C4143-29D3-CFC2-4337-0813AD208E99}"/>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D7D3E012-D3E8-EB4F-4CDA-8A00C44137A6}"/>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7" name="Subtitle 2">
            <a:extLst>
              <a:ext uri="{FF2B5EF4-FFF2-40B4-BE49-F238E27FC236}">
                <a16:creationId xmlns:a16="http://schemas.microsoft.com/office/drawing/2014/main" id="{A364FBBF-395B-BBDB-9C4E-81EF165C4B68}"/>
              </a:ext>
            </a:extLst>
          </p:cNvPr>
          <p:cNvSpPr txBox="1">
            <a:spLocks/>
          </p:cNvSpPr>
          <p:nvPr/>
        </p:nvSpPr>
        <p:spPr>
          <a:xfrm>
            <a:off x="1117213"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Data Collection</a:t>
            </a:r>
            <a:endParaRPr lang="ko-KR" altLang="en-US"/>
          </a:p>
        </p:txBody>
      </p:sp>
      <p:grpSp>
        <p:nvGrpSpPr>
          <p:cNvPr id="13" name="그룹 12">
            <a:extLst>
              <a:ext uri="{FF2B5EF4-FFF2-40B4-BE49-F238E27FC236}">
                <a16:creationId xmlns:a16="http://schemas.microsoft.com/office/drawing/2014/main" id="{5DE8E0B5-E231-CE17-BEE6-F0A61B9B9DBC}"/>
              </a:ext>
            </a:extLst>
          </p:cNvPr>
          <p:cNvGrpSpPr/>
          <p:nvPr/>
        </p:nvGrpSpPr>
        <p:grpSpPr>
          <a:xfrm>
            <a:off x="4895725" y="3901537"/>
            <a:ext cx="3287378" cy="1806492"/>
            <a:chOff x="2916406" y="4378491"/>
            <a:chExt cx="3287378" cy="1806492"/>
          </a:xfrm>
        </p:grpSpPr>
        <p:pic>
          <p:nvPicPr>
            <p:cNvPr id="6" name="그림 5" descr="텍스트, 폰트, 스크린샷이(가) 표시된 사진&#10;&#10;자동 생성된 설명">
              <a:extLst>
                <a:ext uri="{FF2B5EF4-FFF2-40B4-BE49-F238E27FC236}">
                  <a16:creationId xmlns:a16="http://schemas.microsoft.com/office/drawing/2014/main" id="{65AF475E-C8C3-F86E-ED8D-453324C5BFC1}"/>
                </a:ext>
              </a:extLst>
            </p:cNvPr>
            <p:cNvPicPr>
              <a:picLocks noChangeAspect="1"/>
            </p:cNvPicPr>
            <p:nvPr/>
          </p:nvPicPr>
          <p:blipFill>
            <a:blip r:embed="rId2"/>
            <a:stretch>
              <a:fillRect/>
            </a:stretch>
          </p:blipFill>
          <p:spPr>
            <a:xfrm>
              <a:off x="4584534" y="4378491"/>
              <a:ext cx="1619250" cy="1770648"/>
            </a:xfrm>
            <a:prstGeom prst="rect">
              <a:avLst/>
            </a:prstGeom>
          </p:spPr>
        </p:pic>
        <p:pic>
          <p:nvPicPr>
            <p:cNvPr id="8" name="그림 7" descr="텍스트, 폰트, 스크린샷이(가) 표시된 사진&#10;&#10;자동 생성된 설명">
              <a:extLst>
                <a:ext uri="{FF2B5EF4-FFF2-40B4-BE49-F238E27FC236}">
                  <a16:creationId xmlns:a16="http://schemas.microsoft.com/office/drawing/2014/main" id="{55AEC12F-6666-9157-2FA5-14A85B9CED51}"/>
                </a:ext>
              </a:extLst>
            </p:cNvPr>
            <p:cNvPicPr>
              <a:picLocks noChangeAspect="1"/>
            </p:cNvPicPr>
            <p:nvPr/>
          </p:nvPicPr>
          <p:blipFill>
            <a:blip r:embed="rId3"/>
            <a:stretch>
              <a:fillRect/>
            </a:stretch>
          </p:blipFill>
          <p:spPr>
            <a:xfrm>
              <a:off x="2916406" y="4422858"/>
              <a:ext cx="1285875" cy="1762125"/>
            </a:xfrm>
            <a:prstGeom prst="rect">
              <a:avLst/>
            </a:prstGeom>
          </p:spPr>
        </p:pic>
      </p:grpSp>
      <p:sp>
        <p:nvSpPr>
          <p:cNvPr id="3" name="Text Placeholder 3">
            <a:extLst>
              <a:ext uri="{FF2B5EF4-FFF2-40B4-BE49-F238E27FC236}">
                <a16:creationId xmlns:a16="http://schemas.microsoft.com/office/drawing/2014/main" id="{F8B2108C-53DB-1AA8-7683-4F4A3215CEAA}"/>
              </a:ext>
            </a:extLst>
          </p:cNvPr>
          <p:cNvSpPr txBox="1">
            <a:spLocks/>
          </p:cNvSpPr>
          <p:nvPr/>
        </p:nvSpPr>
        <p:spPr>
          <a:xfrm>
            <a:off x="1117213" y="2200034"/>
            <a:ext cx="7241596" cy="421874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45770" indent="-400050">
              <a:lnSpc>
                <a:spcPct val="150000"/>
              </a:lnSpc>
              <a:buClr>
                <a:schemeClr val="bg1"/>
              </a:buClr>
              <a:buFont typeface="Wingdings" panose="020B0603020102020204"/>
              <a:buChar char="§"/>
            </a:pPr>
            <a:r>
              <a:rPr lang="en-US" altLang="ko-KR" sz="2000" dirty="0">
                <a:solidFill>
                  <a:srgbClr val="000000"/>
                </a:solidFill>
                <a:latin typeface="Franklin Gothic Medium"/>
              </a:rPr>
              <a:t>Different time formats and time intervals</a:t>
            </a:r>
            <a:endParaRPr lang="en-US" sz="2000" dirty="0">
              <a:solidFill>
                <a:srgbClr val="000000"/>
              </a:solidFill>
              <a:latin typeface="Franklin Gothic Medium"/>
            </a:endParaRPr>
          </a:p>
          <a:p>
            <a:pPr marL="445770" indent="-400050">
              <a:lnSpc>
                <a:spcPct val="150000"/>
              </a:lnSpc>
              <a:buClr>
                <a:schemeClr val="bg1"/>
              </a:buClr>
              <a:buFont typeface="Wingdings" panose="020B0603020102020204"/>
              <a:buChar char="§"/>
            </a:pPr>
            <a:r>
              <a:rPr lang="en-US" sz="2000" dirty="0">
                <a:solidFill>
                  <a:srgbClr val="000000"/>
                </a:solidFill>
                <a:latin typeface="Franklin Gothic Medium"/>
              </a:rPr>
              <a:t>Fitbit (1 min data)</a:t>
            </a:r>
          </a:p>
          <a:p>
            <a:pPr lvl="1">
              <a:buClr>
                <a:schemeClr val="bg1"/>
              </a:buClr>
            </a:pPr>
            <a:r>
              <a:rPr lang="en-US" sz="1800" dirty="0">
                <a:solidFill>
                  <a:srgbClr val="000000"/>
                </a:solidFill>
                <a:latin typeface="Franklin Gothic Medium"/>
              </a:rPr>
              <a:t>Linear Interpolation</a:t>
            </a:r>
          </a:p>
          <a:p>
            <a:pPr marL="228600" lvl="1" indent="0">
              <a:buClr>
                <a:schemeClr val="bg1"/>
              </a:buClr>
              <a:buFont typeface="Arial" panose="020B0604020202020204" pitchFamily="34" charset="0"/>
              <a:buNone/>
            </a:pPr>
            <a:endParaRPr lang="en-US" sz="600" dirty="0">
              <a:solidFill>
                <a:srgbClr val="000000"/>
              </a:solidFill>
              <a:latin typeface="Franklin Gothic Medium"/>
            </a:endParaRPr>
          </a:p>
          <a:p>
            <a:pPr indent="-228600">
              <a:buClr>
                <a:schemeClr val="bg1"/>
              </a:buClr>
              <a:buFont typeface="Wingdings" panose="020B0604020202020204" pitchFamily="34" charset="0"/>
              <a:buChar char="§"/>
            </a:pPr>
            <a:r>
              <a:rPr lang="en-US" sz="2000" dirty="0">
                <a:solidFill>
                  <a:srgbClr val="000000"/>
                </a:solidFill>
                <a:latin typeface="Franklin Gothic Medium"/>
              </a:rPr>
              <a:t>   EEG (0.6 sec data)</a:t>
            </a:r>
            <a:endParaRPr lang="en-US" sz="2000" dirty="0">
              <a:solidFill>
                <a:srgbClr val="000000"/>
              </a:solidFill>
            </a:endParaRPr>
          </a:p>
          <a:p>
            <a:pPr lvl="1">
              <a:buClr>
                <a:schemeClr val="bg1"/>
              </a:buClr>
            </a:pPr>
            <a:r>
              <a:rPr lang="en-US" sz="1800" dirty="0">
                <a:solidFill>
                  <a:srgbClr val="000000"/>
                </a:solidFill>
                <a:latin typeface="Franklin Gothic Medium"/>
              </a:rPr>
              <a:t>Group mean</a:t>
            </a:r>
            <a:endParaRPr lang="en-US" sz="1800" dirty="0">
              <a:solidFill>
                <a:srgbClr val="000000"/>
              </a:solidFill>
            </a:endParaRPr>
          </a:p>
        </p:txBody>
      </p:sp>
    </p:spTree>
    <p:extLst>
      <p:ext uri="{BB962C8B-B14F-4D97-AF65-F5344CB8AC3E}">
        <p14:creationId xmlns:p14="http://schemas.microsoft.com/office/powerpoint/2010/main" val="2151653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98A66344-A0E6-8EDB-2DDE-AD5F6715441A}"/>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Data Preprocessing</a:t>
            </a:r>
          </a:p>
        </p:txBody>
      </p:sp>
      <p:sp>
        <p:nvSpPr>
          <p:cNvPr id="6" name="Text Placeholder 3">
            <a:extLst>
              <a:ext uri="{FF2B5EF4-FFF2-40B4-BE49-F238E27FC236}">
                <a16:creationId xmlns:a16="http://schemas.microsoft.com/office/drawing/2014/main" id="{AA1707E7-A961-D69A-BE78-1158B79802A9}"/>
              </a:ext>
            </a:extLst>
          </p:cNvPr>
          <p:cNvSpPr txBox="1">
            <a:spLocks/>
          </p:cNvSpPr>
          <p:nvPr/>
        </p:nvSpPr>
        <p:spPr>
          <a:xfrm>
            <a:off x="1117213" y="1962540"/>
            <a:ext cx="7123064" cy="421874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Wingdings" charset="2"/>
              <a:buNone/>
            </a:pPr>
            <a:r>
              <a:rPr lang="en-US" sz="2000" b="1">
                <a:solidFill>
                  <a:srgbClr val="C00000"/>
                </a:solidFill>
                <a:latin typeface="Franklin Gothic Medium"/>
              </a:rPr>
              <a:t>Stages</a:t>
            </a:r>
          </a:p>
          <a:p>
            <a:pPr marL="0" indent="0">
              <a:buFont typeface="Wingdings" charset="2"/>
              <a:buNone/>
            </a:pPr>
            <a:endParaRPr lang="en-US" sz="1000" b="1">
              <a:solidFill>
                <a:srgbClr val="C00000"/>
              </a:solidFill>
            </a:endParaRPr>
          </a:p>
          <a:p>
            <a:pPr marL="342900" indent="-342900">
              <a:lnSpc>
                <a:spcPct val="140000"/>
              </a:lnSpc>
              <a:buFont typeface="+mj-lt"/>
              <a:buAutoNum type="arabicPeriod"/>
            </a:pPr>
            <a:r>
              <a:rPr lang="en-US" sz="2000"/>
              <a:t>Selecting Concentration Indicator</a:t>
            </a:r>
          </a:p>
          <a:p>
            <a:pPr marL="342900" indent="-342900">
              <a:lnSpc>
                <a:spcPct val="140000"/>
              </a:lnSpc>
              <a:buFont typeface="+mj-lt"/>
              <a:buAutoNum type="arabicPeriod"/>
            </a:pPr>
            <a:r>
              <a:rPr lang="en-US" sz="2000"/>
              <a:t>Augmentation</a:t>
            </a:r>
          </a:p>
          <a:p>
            <a:pPr marL="342900" indent="-342900">
              <a:lnSpc>
                <a:spcPct val="140000"/>
              </a:lnSpc>
              <a:buFont typeface="+mj-lt"/>
              <a:buAutoNum type="arabicPeriod"/>
            </a:pPr>
            <a:r>
              <a:rPr lang="en-US" sz="2000"/>
              <a:t>Removing Error</a:t>
            </a:r>
          </a:p>
          <a:p>
            <a:pPr marL="342900" indent="-342900">
              <a:lnSpc>
                <a:spcPct val="140000"/>
              </a:lnSpc>
              <a:buFont typeface="+mj-lt"/>
              <a:buAutoNum type="arabicPeriod"/>
            </a:pPr>
            <a:r>
              <a:rPr lang="en-US" sz="2000"/>
              <a:t>Feature Engineering</a:t>
            </a:r>
          </a:p>
          <a:p>
            <a:pPr marL="342900" indent="-342900">
              <a:lnSpc>
                <a:spcPct val="140000"/>
              </a:lnSpc>
              <a:buFont typeface="+mj-lt"/>
              <a:buAutoNum type="arabicPeriod"/>
            </a:pPr>
            <a:r>
              <a:rPr lang="en-US" altLang="ko-Kore-KR" sz="2000"/>
              <a:t>Imputation</a:t>
            </a:r>
            <a:endParaRPr lang="en-US" sz="2000"/>
          </a:p>
          <a:p>
            <a:pPr marL="342900" indent="-342900">
              <a:lnSpc>
                <a:spcPct val="140000"/>
              </a:lnSpc>
              <a:buFont typeface="+mj-lt"/>
              <a:buAutoNum type="arabicPeriod"/>
            </a:pPr>
            <a:r>
              <a:rPr lang="en-US" sz="2000"/>
              <a:t>Feature Scaling</a:t>
            </a:r>
          </a:p>
          <a:p>
            <a:pPr marL="342900" indent="-342900">
              <a:lnSpc>
                <a:spcPct val="140000"/>
              </a:lnSpc>
              <a:buFont typeface="+mj-lt"/>
              <a:buAutoNum type="arabicPeriod"/>
            </a:pPr>
            <a:r>
              <a:rPr lang="en-US" sz="2000"/>
              <a:t>Feature Selection </a:t>
            </a:r>
            <a:endParaRPr lang="en-US"/>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13</a:t>
            </a:fld>
            <a:endParaRPr lang="en-US"/>
          </a:p>
        </p:txBody>
      </p:sp>
    </p:spTree>
    <p:extLst>
      <p:ext uri="{BB962C8B-B14F-4D97-AF65-F5344CB8AC3E}">
        <p14:creationId xmlns:p14="http://schemas.microsoft.com/office/powerpoint/2010/main" val="632455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A1707E7-A961-D69A-BE78-1158B79802A9}"/>
              </a:ext>
            </a:extLst>
          </p:cNvPr>
          <p:cNvSpPr txBox="1">
            <a:spLocks/>
          </p:cNvSpPr>
          <p:nvPr/>
        </p:nvSpPr>
        <p:spPr>
          <a:xfrm>
            <a:off x="1117213" y="1873640"/>
            <a:ext cx="7123064" cy="421874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a:pPr>
            <a:r>
              <a:rPr lang="en-US" sz="2000" b="1">
                <a:solidFill>
                  <a:srgbClr val="C00000"/>
                </a:solidFill>
                <a:latin typeface="Franklin Gothic Medium"/>
              </a:rPr>
              <a:t>Selecting Concentration Indicator</a:t>
            </a:r>
          </a:p>
          <a:p>
            <a:pPr marL="640080" lvl="1" indent="-457200">
              <a:buClr>
                <a:schemeClr val="bg1"/>
              </a:buClr>
              <a:buFont typeface="Wingdings" pitchFamily="2" charset="2"/>
              <a:buChar char="§"/>
            </a:pPr>
            <a:r>
              <a:rPr lang="en-US" altLang="ko-KR" sz="1800">
                <a:solidFill>
                  <a:schemeClr val="bg1"/>
                </a:solidFill>
                <a:latin typeface="Franklin Gothic Medium"/>
              </a:rPr>
              <a:t>Comparison of Pearson</a:t>
            </a:r>
            <a:r>
              <a:rPr lang="ko-KR" altLang="en-US" sz="1800">
                <a:solidFill>
                  <a:schemeClr val="bg1"/>
                </a:solidFill>
                <a:latin typeface="Franklin Gothic Medium"/>
              </a:rPr>
              <a:t> </a:t>
            </a:r>
            <a:r>
              <a:rPr lang="en-US" altLang="ko-KR" sz="1800">
                <a:solidFill>
                  <a:schemeClr val="bg1"/>
                </a:solidFill>
                <a:latin typeface="Franklin Gothic Medium"/>
              </a:rPr>
              <a:t>Correlation with attention score</a:t>
            </a:r>
            <a:endParaRPr lang="en-US" sz="1800">
              <a:solidFill>
                <a:schemeClr val="bg1"/>
              </a:solidFill>
              <a:latin typeface="Franklin Gothic Medium"/>
            </a:endParaRP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7" name="TextBox 6">
            <a:extLst>
              <a:ext uri="{FF2B5EF4-FFF2-40B4-BE49-F238E27FC236}">
                <a16:creationId xmlns:a16="http://schemas.microsoft.com/office/drawing/2014/main" id="{F4F1F8EE-A727-A329-3383-FA7AC8DEF070}"/>
              </a:ext>
            </a:extLst>
          </p:cNvPr>
          <p:cNvSpPr txBox="1"/>
          <p:nvPr/>
        </p:nvSpPr>
        <p:spPr>
          <a:xfrm>
            <a:off x="2982052" y="2869160"/>
            <a:ext cx="2699413" cy="1059521"/>
          </a:xfrm>
          <a:prstGeom prst="rect">
            <a:avLst/>
          </a:prstGeom>
          <a:noFill/>
        </p:spPr>
        <p:txBody>
          <a:bodyPr wrap="square">
            <a:spAutoFit/>
          </a:bodyPr>
          <a:lstStyle/>
          <a:p>
            <a:pPr marL="0" indent="0" algn="ctr">
              <a:lnSpc>
                <a:spcPct val="120000"/>
              </a:lnSpc>
              <a:buNone/>
            </a:pPr>
            <a:r>
              <a:rPr lang="en-US" altLang="ko-Kore-KR">
                <a:latin typeface="Franklin Gothic Medium"/>
              </a:rPr>
              <a:t>β/θ Spectral Powers (SP)</a:t>
            </a:r>
          </a:p>
          <a:p>
            <a:pPr marL="0" indent="0" algn="ctr">
              <a:lnSpc>
                <a:spcPct val="120000"/>
              </a:lnSpc>
              <a:buNone/>
            </a:pPr>
            <a:r>
              <a:rPr lang="en-US" altLang="ko-Kore-KR" sz="1800">
                <a:solidFill>
                  <a:srgbClr val="FF0000"/>
                </a:solidFill>
                <a:latin typeface="Franklin Gothic Medium"/>
              </a:rPr>
              <a:t>Versus</a:t>
            </a:r>
          </a:p>
          <a:p>
            <a:pPr marL="0" indent="0" algn="ctr">
              <a:lnSpc>
                <a:spcPct val="120000"/>
              </a:lnSpc>
              <a:buNone/>
            </a:pPr>
            <a:r>
              <a:rPr lang="en-US" altLang="ko-Kore-KR" sz="1800">
                <a:latin typeface="Franklin Gothic Medium"/>
              </a:rPr>
              <a:t>Reverse R index</a:t>
            </a:r>
          </a:p>
        </p:txBody>
      </p:sp>
      <p:graphicFrame>
        <p:nvGraphicFramePr>
          <p:cNvPr id="11" name="Table 2">
            <a:extLst>
              <a:ext uri="{FF2B5EF4-FFF2-40B4-BE49-F238E27FC236}">
                <a16:creationId xmlns:a16="http://schemas.microsoft.com/office/drawing/2014/main" id="{A6280F97-DF20-7680-BD82-6B8210B3CC64}"/>
              </a:ext>
            </a:extLst>
          </p:cNvPr>
          <p:cNvGraphicFramePr>
            <a:graphicFrameLocks noGrp="1"/>
          </p:cNvGraphicFramePr>
          <p:nvPr>
            <p:extLst>
              <p:ext uri="{D42A27DB-BD31-4B8C-83A1-F6EECF244321}">
                <p14:modId xmlns:p14="http://schemas.microsoft.com/office/powerpoint/2010/main" val="1261175110"/>
              </p:ext>
            </p:extLst>
          </p:nvPr>
        </p:nvGraphicFramePr>
        <p:xfrm>
          <a:off x="1206665" y="4527752"/>
          <a:ext cx="6555796" cy="1052818"/>
        </p:xfrm>
        <a:graphic>
          <a:graphicData uri="http://schemas.openxmlformats.org/drawingml/2006/table">
            <a:tbl>
              <a:tblPr bandRow="1" bandCol="1">
                <a:tableStyleId>{69012ECD-51FC-41F1-AA8D-1B2483CD663E}</a:tableStyleId>
              </a:tblPr>
              <a:tblGrid>
                <a:gridCol w="1716818">
                  <a:extLst>
                    <a:ext uri="{9D8B030D-6E8A-4147-A177-3AD203B41FA5}">
                      <a16:colId xmlns:a16="http://schemas.microsoft.com/office/drawing/2014/main" val="4175026619"/>
                    </a:ext>
                  </a:extLst>
                </a:gridCol>
                <a:gridCol w="2349915">
                  <a:extLst>
                    <a:ext uri="{9D8B030D-6E8A-4147-A177-3AD203B41FA5}">
                      <a16:colId xmlns:a16="http://schemas.microsoft.com/office/drawing/2014/main" val="868517439"/>
                    </a:ext>
                  </a:extLst>
                </a:gridCol>
                <a:gridCol w="2489063">
                  <a:extLst>
                    <a:ext uri="{9D8B030D-6E8A-4147-A177-3AD203B41FA5}">
                      <a16:colId xmlns:a16="http://schemas.microsoft.com/office/drawing/2014/main" val="2202337941"/>
                    </a:ext>
                  </a:extLst>
                </a:gridCol>
              </a:tblGrid>
              <a:tr h="502930">
                <a:tc>
                  <a:txBody>
                    <a:bodyPr/>
                    <a:lstStyle/>
                    <a:p>
                      <a:pPr algn="ctr"/>
                      <a:r>
                        <a:rPr lang="en-US" sz="1200" b="1" kern="1200" dirty="0">
                          <a:solidFill>
                            <a:schemeClr val="tx1"/>
                          </a:solidFill>
                          <a:latin typeface="+mn-lt"/>
                          <a:ea typeface="+mn-ea"/>
                          <a:cs typeface="+mn-cs"/>
                        </a:rPr>
                        <a:t>Pearson Correlation </a:t>
                      </a:r>
                      <a:endParaRPr lang="en-US" sz="1200" b="1"/>
                    </a:p>
                  </a:txBody>
                  <a:tcPr anchor="ctr">
                    <a:solidFill>
                      <a:schemeClr val="accent1">
                        <a:lumMod val="60000"/>
                        <a:lumOff val="40000"/>
                      </a:schemeClr>
                    </a:solidFill>
                  </a:tcPr>
                </a:tc>
                <a:tc>
                  <a:txBody>
                    <a:bodyPr/>
                    <a:lstStyle/>
                    <a:p>
                      <a:pPr algn="ctr"/>
                      <a:r>
                        <a:rPr lang="el-GR" sz="1300" b="0" dirty="0"/>
                        <a:t>β/θ </a:t>
                      </a:r>
                      <a:r>
                        <a:rPr lang="en-US" sz="1300" b="0" dirty="0"/>
                        <a:t>Spectral Powers </a:t>
                      </a:r>
                      <a:endParaRPr lang="en-US" sz="1300" b="0"/>
                    </a:p>
                  </a:txBody>
                  <a:tcPr anchor="ctr">
                    <a:solidFill>
                      <a:schemeClr val="accent1">
                        <a:lumMod val="60000"/>
                        <a:lumOff val="40000"/>
                      </a:schemeClr>
                    </a:solidFill>
                  </a:tcPr>
                </a:tc>
                <a:tc>
                  <a:txBody>
                    <a:bodyPr/>
                    <a:lstStyle/>
                    <a:p>
                      <a:pPr algn="ctr"/>
                      <a:r>
                        <a:rPr lang="en-US" sz="1300" b="0" dirty="0"/>
                        <a:t>Reverse R index</a:t>
                      </a:r>
                    </a:p>
                  </a:txBody>
                  <a:tcPr anchor="ctr">
                    <a:solidFill>
                      <a:schemeClr val="accent1">
                        <a:lumMod val="60000"/>
                        <a:lumOff val="40000"/>
                      </a:schemeClr>
                    </a:solidFill>
                  </a:tcPr>
                </a:tc>
                <a:extLst>
                  <a:ext uri="{0D108BD9-81ED-4DB2-BD59-A6C34878D82A}">
                    <a16:rowId xmlns:a16="http://schemas.microsoft.com/office/drawing/2014/main" val="1422885156"/>
                  </a:ext>
                </a:extLst>
              </a:tr>
              <a:tr h="549888">
                <a:tc>
                  <a:txBody>
                    <a:bodyPr/>
                    <a:lstStyle/>
                    <a:p>
                      <a:pPr algn="ctr"/>
                      <a:r>
                        <a:rPr lang="en-US" sz="1200" b="1" kern="1200" dirty="0">
                          <a:solidFill>
                            <a:schemeClr val="tx1"/>
                          </a:solidFill>
                          <a:latin typeface="+mn-lt"/>
                          <a:ea typeface="+mn-ea"/>
                          <a:cs typeface="+mn-cs"/>
                        </a:rPr>
                        <a:t>attention score</a:t>
                      </a:r>
                    </a:p>
                  </a:txBody>
                  <a:tcPr anchor="ctr">
                    <a:solidFill>
                      <a:schemeClr val="accent1">
                        <a:lumMod val="40000"/>
                        <a:lumOff val="60000"/>
                      </a:schemeClr>
                    </a:solidFill>
                  </a:tcPr>
                </a:tc>
                <a:tc>
                  <a:txBody>
                    <a:bodyPr/>
                    <a:lstStyle/>
                    <a:p>
                      <a:pPr marL="0" algn="ctr" defTabSz="914400" rtl="0" eaLnBrk="1" latinLnBrk="0" hangingPunct="1"/>
                      <a:r>
                        <a:rPr lang="en-US" sz="1200" b="1" kern="1200" dirty="0">
                          <a:solidFill>
                            <a:srgbClr val="FF0000"/>
                          </a:solidFill>
                          <a:latin typeface="+mn-lt"/>
                          <a:ea typeface="+mn-ea"/>
                          <a:cs typeface="+mn-cs"/>
                        </a:rPr>
                        <a:t>0.750154160664315</a:t>
                      </a:r>
                    </a:p>
                  </a:txBody>
                  <a:tcPr anchor="ctr">
                    <a:noFill/>
                  </a:tcPr>
                </a:tc>
                <a:tc>
                  <a:txBody>
                    <a:bodyPr/>
                    <a:lstStyle/>
                    <a:p>
                      <a:pPr marL="0" algn="ctr" defTabSz="914400" rtl="0" eaLnBrk="1" latinLnBrk="0" hangingPunct="1"/>
                      <a:r>
                        <a:rPr lang="en-US" sz="1200" b="1" kern="1200" dirty="0">
                          <a:solidFill>
                            <a:schemeClr val="bg1"/>
                          </a:solidFill>
                          <a:latin typeface="+mn-lt"/>
                          <a:ea typeface="+mn-ea"/>
                          <a:cs typeface="+mn-cs"/>
                        </a:rPr>
                        <a:t>0.7205323406010573</a:t>
                      </a:r>
                    </a:p>
                  </a:txBody>
                  <a:tcPr anchor="ctr">
                    <a:noFill/>
                  </a:tcPr>
                </a:tc>
                <a:extLst>
                  <a:ext uri="{0D108BD9-81ED-4DB2-BD59-A6C34878D82A}">
                    <a16:rowId xmlns:a16="http://schemas.microsoft.com/office/drawing/2014/main" val="3687152162"/>
                  </a:ext>
                </a:extLst>
              </a:tr>
            </a:tbl>
          </a:graphicData>
        </a:graphic>
      </p:graphicFrame>
      <p:sp>
        <p:nvSpPr>
          <p:cNvPr id="10" name="Subtitle 2">
            <a:extLst>
              <a:ext uri="{FF2B5EF4-FFF2-40B4-BE49-F238E27FC236}">
                <a16:creationId xmlns:a16="http://schemas.microsoft.com/office/drawing/2014/main" id="{AD70BD3A-60A5-E5A2-2F4E-3D9636DFFF57}"/>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Data Preprocessing</a:t>
            </a:r>
          </a:p>
        </p:txBody>
      </p:sp>
    </p:spTree>
    <p:extLst>
      <p:ext uri="{BB962C8B-B14F-4D97-AF65-F5344CB8AC3E}">
        <p14:creationId xmlns:p14="http://schemas.microsoft.com/office/powerpoint/2010/main" val="3859693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96878C4-31AD-B212-BCB3-3A4693F64062}"/>
              </a:ext>
            </a:extLst>
          </p:cNvPr>
          <p:cNvSpPr txBox="1">
            <a:spLocks/>
          </p:cNvSpPr>
          <p:nvPr/>
        </p:nvSpPr>
        <p:spPr>
          <a:xfrm>
            <a:off x="1108000" y="1807056"/>
            <a:ext cx="7123064" cy="421874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startAt="2"/>
            </a:pPr>
            <a:r>
              <a:rPr lang="en-US" sz="2000" b="1">
                <a:solidFill>
                  <a:srgbClr val="C00000"/>
                </a:solidFill>
                <a:latin typeface="Franklin Gothic Medium"/>
              </a:rPr>
              <a:t>Augmentation</a:t>
            </a:r>
          </a:p>
          <a:p>
            <a:pPr marL="640080" lvl="1" indent="-457200">
              <a:buClr>
                <a:schemeClr val="bg1"/>
              </a:buClr>
              <a:buFont typeface="Wingdings" pitchFamily="2" charset="2"/>
              <a:buChar char="§"/>
            </a:pPr>
            <a:r>
              <a:rPr lang="en-US" altLang="ko-KR" sz="1800">
                <a:solidFill>
                  <a:schemeClr val="bg1"/>
                </a:solidFill>
                <a:latin typeface="Franklin Gothic Medium"/>
                <a:ea typeface="돋움"/>
              </a:rPr>
              <a:t>In order to avoid making distortion in bio-data, we decided to augment by adjusting time interval</a:t>
            </a:r>
            <a:endParaRPr lang="en-US">
              <a:solidFill>
                <a:schemeClr val="bg1"/>
              </a:solidFill>
            </a:endParaRPr>
          </a:p>
          <a:p>
            <a:pPr marL="868680" lvl="2" indent="-457200">
              <a:buClr>
                <a:schemeClr val="bg1"/>
              </a:buClr>
              <a:buFont typeface="Wingdings" pitchFamily="2" charset="2"/>
              <a:buChar char="§"/>
            </a:pPr>
            <a:r>
              <a:rPr lang="en-US" sz="1800">
                <a:solidFill>
                  <a:schemeClr val="bg1"/>
                </a:solidFill>
                <a:latin typeface="Franklin Gothic Medium"/>
              </a:rPr>
              <a:t>Fitbit : Dividing with Linear Interpolation</a:t>
            </a:r>
          </a:p>
          <a:p>
            <a:pPr marL="868680" lvl="2" indent="-457200">
              <a:buClr>
                <a:schemeClr val="bg1"/>
              </a:buClr>
              <a:buFont typeface="Wingdings" pitchFamily="2" charset="2"/>
              <a:buChar char="§"/>
            </a:pPr>
            <a:r>
              <a:rPr lang="en-US" sz="1800">
                <a:solidFill>
                  <a:schemeClr val="bg1"/>
                </a:solidFill>
                <a:latin typeface="Franklin Gothic Medium"/>
              </a:rPr>
              <a:t>EEG : Grouping and Removing error value in group</a:t>
            </a:r>
          </a:p>
          <a:p>
            <a:pPr marL="411480" lvl="2" indent="0">
              <a:buClr>
                <a:schemeClr val="bg1"/>
              </a:buClr>
              <a:buNone/>
            </a:pPr>
            <a:r>
              <a:rPr lang="en-US" sz="1800">
                <a:solidFill>
                  <a:schemeClr val="bg1"/>
                </a:solidFill>
                <a:latin typeface="Franklin Gothic Medium"/>
              </a:rPr>
              <a:t>	          Replacing with representative mean value</a:t>
            </a: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15</a:t>
            </a:fld>
            <a:endParaRPr lang="en-US"/>
          </a:p>
        </p:txBody>
      </p:sp>
      <p:graphicFrame>
        <p:nvGraphicFramePr>
          <p:cNvPr id="4" name="Table 2">
            <a:extLst>
              <a:ext uri="{FF2B5EF4-FFF2-40B4-BE49-F238E27FC236}">
                <a16:creationId xmlns:a16="http://schemas.microsoft.com/office/drawing/2014/main" id="{2FE4A055-4FA6-EBCE-083B-AAD53C94B215}"/>
              </a:ext>
            </a:extLst>
          </p:cNvPr>
          <p:cNvGraphicFramePr>
            <a:graphicFrameLocks noGrp="1"/>
          </p:cNvGraphicFramePr>
          <p:nvPr>
            <p:extLst>
              <p:ext uri="{D42A27DB-BD31-4B8C-83A1-F6EECF244321}">
                <p14:modId xmlns:p14="http://schemas.microsoft.com/office/powerpoint/2010/main" val="3093610391"/>
              </p:ext>
            </p:extLst>
          </p:nvPr>
        </p:nvGraphicFramePr>
        <p:xfrm>
          <a:off x="1838605" y="4186547"/>
          <a:ext cx="5027140" cy="1776762"/>
        </p:xfrm>
        <a:graphic>
          <a:graphicData uri="http://schemas.openxmlformats.org/drawingml/2006/table">
            <a:tbl>
              <a:tblPr bandRow="1" bandCol="1">
                <a:tableStyleId>{69012ECD-51FC-41F1-AA8D-1B2483CD663E}</a:tableStyleId>
              </a:tblPr>
              <a:tblGrid>
                <a:gridCol w="1185968">
                  <a:extLst>
                    <a:ext uri="{9D8B030D-6E8A-4147-A177-3AD203B41FA5}">
                      <a16:colId xmlns:a16="http://schemas.microsoft.com/office/drawing/2014/main" val="4175026619"/>
                    </a:ext>
                  </a:extLst>
                </a:gridCol>
                <a:gridCol w="962526">
                  <a:extLst>
                    <a:ext uri="{9D8B030D-6E8A-4147-A177-3AD203B41FA5}">
                      <a16:colId xmlns:a16="http://schemas.microsoft.com/office/drawing/2014/main" val="1591364139"/>
                    </a:ext>
                  </a:extLst>
                </a:gridCol>
                <a:gridCol w="2878646">
                  <a:extLst>
                    <a:ext uri="{9D8B030D-6E8A-4147-A177-3AD203B41FA5}">
                      <a16:colId xmlns:a16="http://schemas.microsoft.com/office/drawing/2014/main" val="868517439"/>
                    </a:ext>
                  </a:extLst>
                </a:gridCol>
              </a:tblGrid>
              <a:tr h="343206">
                <a:tc>
                  <a:txBody>
                    <a:bodyPr/>
                    <a:lstStyle/>
                    <a:p>
                      <a:pPr algn="ctr"/>
                      <a:r>
                        <a:rPr lang="en-US" sz="1400" b="1" dirty="0"/>
                        <a:t>Time interval</a:t>
                      </a:r>
                    </a:p>
                  </a:txBody>
                  <a:tcPr anchor="ctr">
                    <a:solidFill>
                      <a:schemeClr val="accent1">
                        <a:lumMod val="60000"/>
                        <a:lumOff val="40000"/>
                      </a:schemeClr>
                    </a:solidFill>
                  </a:tcPr>
                </a:tc>
                <a:tc>
                  <a:txBody>
                    <a:bodyPr/>
                    <a:lstStyle/>
                    <a:p>
                      <a:pPr lvl="0" algn="ctr">
                        <a:buNone/>
                      </a:pPr>
                      <a:r>
                        <a:rPr lang="en-US" sz="1400" b="1" dirty="0"/>
                        <a:t>N of row</a:t>
                      </a:r>
                    </a:p>
                  </a:txBody>
                  <a:tcPr anchor="ctr">
                    <a:solidFill>
                      <a:schemeClr val="accent1">
                        <a:lumMod val="60000"/>
                        <a:lumOff val="40000"/>
                      </a:schemeClr>
                    </a:solidFill>
                  </a:tcPr>
                </a:tc>
                <a:tc>
                  <a:txBody>
                    <a:bodyPr/>
                    <a:lstStyle/>
                    <a:p>
                      <a:pPr lvl="0" algn="ctr">
                        <a:buNone/>
                      </a:pPr>
                      <a:r>
                        <a:rPr lang="en-US" sz="1300" b="0" i="0" u="none" strike="noStrike" noProof="0" dirty="0">
                          <a:latin typeface="Franklin Gothic Book"/>
                        </a:rPr>
                        <a:t>R</a:t>
                      </a:r>
                      <a:r>
                        <a:rPr lang="en-US" sz="1300" b="0" i="0" u="none" strike="noStrike" baseline="30000" noProof="0" dirty="0">
                          <a:latin typeface="Franklin Gothic Book"/>
                        </a:rPr>
                        <a:t>2  </a:t>
                      </a:r>
                      <a:r>
                        <a:rPr lang="en-US" sz="1300" b="0" dirty="0"/>
                        <a:t>score</a:t>
                      </a:r>
                    </a:p>
                  </a:txBody>
                  <a:tcPr anchor="ctr">
                    <a:solidFill>
                      <a:schemeClr val="accent1">
                        <a:lumMod val="60000"/>
                        <a:lumOff val="40000"/>
                      </a:schemeClr>
                    </a:solidFill>
                  </a:tcPr>
                </a:tc>
                <a:extLst>
                  <a:ext uri="{0D108BD9-81ED-4DB2-BD59-A6C34878D82A}">
                    <a16:rowId xmlns:a16="http://schemas.microsoft.com/office/drawing/2014/main" val="1422885156"/>
                  </a:ext>
                </a:extLst>
              </a:tr>
              <a:tr h="358389">
                <a:tc>
                  <a:txBody>
                    <a:bodyPr/>
                    <a:lstStyle/>
                    <a:p>
                      <a:pPr algn="ctr"/>
                      <a:r>
                        <a:rPr lang="en-US" sz="1200" b="1" kern="1200" dirty="0">
                          <a:solidFill>
                            <a:schemeClr val="tx1"/>
                          </a:solidFill>
                          <a:latin typeface="+mn-lt"/>
                          <a:ea typeface="+mn-ea"/>
                          <a:cs typeface="+mn-cs"/>
                        </a:rPr>
                        <a:t>10s split</a:t>
                      </a:r>
                    </a:p>
                  </a:txBody>
                  <a:tcPr anchor="ctr">
                    <a:solidFill>
                      <a:schemeClr val="accent1">
                        <a:lumMod val="40000"/>
                        <a:lumOff val="60000"/>
                      </a:schemeClr>
                    </a:solidFill>
                  </a:tcPr>
                </a:tc>
                <a:tc>
                  <a:txBody>
                    <a:bodyPr/>
                    <a:lstStyle/>
                    <a:p>
                      <a:pPr lvl="0" algn="ctr">
                        <a:buNone/>
                      </a:pPr>
                      <a:r>
                        <a:rPr lang="en-US" sz="1200" b="1" kern="1200" dirty="0">
                          <a:solidFill>
                            <a:schemeClr val="tx1"/>
                          </a:solidFill>
                          <a:latin typeface="+mn-lt"/>
                          <a:ea typeface="+mn-ea"/>
                          <a:cs typeface="+mn-cs"/>
                        </a:rPr>
                        <a:t>5763</a:t>
                      </a:r>
                    </a:p>
                  </a:txBody>
                  <a:tcPr anchor="ctr">
                    <a:noFill/>
                  </a:tcPr>
                </a:tc>
                <a:tc>
                  <a:txBody>
                    <a:bodyPr/>
                    <a:lstStyle/>
                    <a:p>
                      <a:pPr marL="0" algn="ctr" defTabSz="914400" rtl="0" eaLnBrk="1" latinLnBrk="0" hangingPunct="1"/>
                      <a:r>
                        <a:rPr lang="en-US" sz="1200" b="1" kern="1200" dirty="0">
                          <a:solidFill>
                            <a:srgbClr val="FF0000"/>
                          </a:solidFill>
                          <a:latin typeface="+mn-lt"/>
                          <a:ea typeface="+mn-ea"/>
                          <a:cs typeface="+mn-cs"/>
                        </a:rPr>
                        <a:t>0.8642836913</a:t>
                      </a:r>
                    </a:p>
                  </a:txBody>
                  <a:tcPr anchor="ctr">
                    <a:noFill/>
                  </a:tcPr>
                </a:tc>
                <a:extLst>
                  <a:ext uri="{0D108BD9-81ED-4DB2-BD59-A6C34878D82A}">
                    <a16:rowId xmlns:a16="http://schemas.microsoft.com/office/drawing/2014/main" val="3687152162"/>
                  </a:ext>
                </a:extLst>
              </a:tr>
              <a:tr h="358389">
                <a:tc>
                  <a:txBody>
                    <a:bodyPr/>
                    <a:lstStyle/>
                    <a:p>
                      <a:pPr algn="ctr"/>
                      <a:r>
                        <a:rPr lang="en-US" sz="1200" b="0" kern="1200" dirty="0">
                          <a:solidFill>
                            <a:schemeClr val="tx1"/>
                          </a:solidFill>
                          <a:latin typeface="+mn-lt"/>
                          <a:ea typeface="+mn-ea"/>
                          <a:cs typeface="+mn-cs"/>
                        </a:rPr>
                        <a:t>12s split</a:t>
                      </a:r>
                    </a:p>
                  </a:txBody>
                  <a:tcPr anchor="ctr">
                    <a:solidFill>
                      <a:schemeClr val="accent1">
                        <a:lumMod val="40000"/>
                        <a:lumOff val="60000"/>
                      </a:schemeClr>
                    </a:solidFill>
                  </a:tcPr>
                </a:tc>
                <a:tc>
                  <a:txBody>
                    <a:bodyPr/>
                    <a:lstStyle/>
                    <a:p>
                      <a:pPr lvl="0" algn="ctr">
                        <a:buNone/>
                      </a:pPr>
                      <a:r>
                        <a:rPr lang="en-US" sz="1200" b="0" kern="1200" dirty="0">
                          <a:solidFill>
                            <a:schemeClr val="tx1"/>
                          </a:solidFill>
                          <a:latin typeface="+mn-lt"/>
                          <a:ea typeface="+mn-ea"/>
                          <a:cs typeface="+mn-cs"/>
                        </a:rPr>
                        <a:t>4798</a:t>
                      </a:r>
                    </a:p>
                  </a:txBody>
                  <a:tcPr anchor="ctr">
                    <a:noFill/>
                  </a:tcPr>
                </a:tc>
                <a:tc>
                  <a:txBody>
                    <a:bodyPr/>
                    <a:lstStyle/>
                    <a:p>
                      <a:pPr marL="0" algn="ctr" defTabSz="914400" rtl="0" eaLnBrk="1" latinLnBrk="0" hangingPunct="1"/>
                      <a:r>
                        <a:rPr lang="en-US" sz="1200" kern="1200" dirty="0">
                          <a:solidFill>
                            <a:schemeClr val="tx1"/>
                          </a:solidFill>
                          <a:latin typeface="+mn-lt"/>
                          <a:ea typeface="+mn-ea"/>
                          <a:cs typeface="+mn-cs"/>
                        </a:rPr>
                        <a:t>0.8557038406288009</a:t>
                      </a:r>
                    </a:p>
                  </a:txBody>
                  <a:tcPr anchor="ctr">
                    <a:noFill/>
                  </a:tcPr>
                </a:tc>
                <a:extLst>
                  <a:ext uri="{0D108BD9-81ED-4DB2-BD59-A6C34878D82A}">
                    <a16:rowId xmlns:a16="http://schemas.microsoft.com/office/drawing/2014/main" val="940144604"/>
                  </a:ext>
                </a:extLst>
              </a:tr>
              <a:tr h="358389">
                <a:tc>
                  <a:txBody>
                    <a:bodyPr/>
                    <a:lstStyle/>
                    <a:p>
                      <a:pPr algn="ctr"/>
                      <a:r>
                        <a:rPr lang="en-US" sz="1200" b="0" kern="1200" dirty="0">
                          <a:solidFill>
                            <a:schemeClr val="tx1"/>
                          </a:solidFill>
                          <a:latin typeface="+mn-lt"/>
                          <a:ea typeface="+mn-ea"/>
                          <a:cs typeface="+mn-cs"/>
                        </a:rPr>
                        <a:t>15s split</a:t>
                      </a:r>
                    </a:p>
                  </a:txBody>
                  <a:tcPr anchor="ctr">
                    <a:solidFill>
                      <a:schemeClr val="accent1">
                        <a:lumMod val="40000"/>
                        <a:lumOff val="60000"/>
                      </a:schemeClr>
                    </a:solidFill>
                  </a:tcPr>
                </a:tc>
                <a:tc>
                  <a:txBody>
                    <a:bodyPr/>
                    <a:lstStyle/>
                    <a:p>
                      <a:pPr lvl="0" algn="ctr">
                        <a:buNone/>
                      </a:pPr>
                      <a:r>
                        <a:rPr lang="en-US" sz="1200" b="0" kern="1200" dirty="0">
                          <a:solidFill>
                            <a:schemeClr val="tx1"/>
                          </a:solidFill>
                          <a:latin typeface="+mn-lt"/>
                          <a:ea typeface="+mn-ea"/>
                          <a:cs typeface="+mn-cs"/>
                        </a:rPr>
                        <a:t>3825</a:t>
                      </a:r>
                    </a:p>
                  </a:txBody>
                  <a:tcPr anchor="ctr">
                    <a:noFill/>
                  </a:tcPr>
                </a:tc>
                <a:tc>
                  <a:txBody>
                    <a:bodyPr/>
                    <a:lstStyle/>
                    <a:p>
                      <a:pPr algn="ctr"/>
                      <a:r>
                        <a:rPr lang="en-US" sz="1200" kern="1200" dirty="0">
                          <a:solidFill>
                            <a:schemeClr val="tx1"/>
                          </a:solidFill>
                          <a:latin typeface="+mn-lt"/>
                          <a:ea typeface="+mn-ea"/>
                          <a:cs typeface="+mn-cs"/>
                        </a:rPr>
                        <a:t>0.8283565023468882</a:t>
                      </a:r>
                    </a:p>
                  </a:txBody>
                  <a:tcPr anchor="ctr">
                    <a:noFill/>
                  </a:tcPr>
                </a:tc>
                <a:extLst>
                  <a:ext uri="{0D108BD9-81ED-4DB2-BD59-A6C34878D82A}">
                    <a16:rowId xmlns:a16="http://schemas.microsoft.com/office/drawing/2014/main" val="2918103173"/>
                  </a:ext>
                </a:extLst>
              </a:tr>
              <a:tr h="358389">
                <a:tc>
                  <a:txBody>
                    <a:bodyPr/>
                    <a:lstStyle/>
                    <a:p>
                      <a:pPr algn="ctr"/>
                      <a:r>
                        <a:rPr lang="en-US" sz="1200" b="0" kern="1200" dirty="0">
                          <a:solidFill>
                            <a:schemeClr val="tx1"/>
                          </a:solidFill>
                          <a:latin typeface="+mn-lt"/>
                          <a:ea typeface="+mn-ea"/>
                          <a:cs typeface="+mn-cs"/>
                        </a:rPr>
                        <a:t>20s split</a:t>
                      </a:r>
                    </a:p>
                  </a:txBody>
                  <a:tcPr anchor="ctr">
                    <a:solidFill>
                      <a:schemeClr val="accent1">
                        <a:lumMod val="40000"/>
                        <a:lumOff val="60000"/>
                      </a:schemeClr>
                    </a:solidFill>
                  </a:tcPr>
                </a:tc>
                <a:tc>
                  <a:txBody>
                    <a:bodyPr/>
                    <a:lstStyle/>
                    <a:p>
                      <a:pPr lvl="0" algn="ctr">
                        <a:buNone/>
                      </a:pPr>
                      <a:r>
                        <a:rPr lang="en-US" sz="1200" b="0" kern="1200" dirty="0">
                          <a:solidFill>
                            <a:schemeClr val="tx1"/>
                          </a:solidFill>
                          <a:latin typeface="+mn-lt"/>
                          <a:ea typeface="+mn-ea"/>
                          <a:cs typeface="+mn-cs"/>
                        </a:rPr>
                        <a:t>2867</a:t>
                      </a:r>
                    </a:p>
                  </a:txBody>
                  <a:tcPr anchor="ctr">
                    <a:noFill/>
                  </a:tcPr>
                </a:tc>
                <a:tc>
                  <a:txBody>
                    <a:bodyPr/>
                    <a:lstStyle/>
                    <a:p>
                      <a:pPr algn="ctr"/>
                      <a:r>
                        <a:rPr lang="en-US" sz="1200" kern="1200" dirty="0">
                          <a:solidFill>
                            <a:schemeClr val="tx1"/>
                          </a:solidFill>
                          <a:latin typeface="+mn-lt"/>
                          <a:ea typeface="+mn-ea"/>
                          <a:cs typeface="+mn-cs"/>
                        </a:rPr>
                        <a:t>0.7817081703540152</a:t>
                      </a:r>
                    </a:p>
                  </a:txBody>
                  <a:tcPr anchor="ctr">
                    <a:noFill/>
                  </a:tcPr>
                </a:tc>
                <a:extLst>
                  <a:ext uri="{0D108BD9-81ED-4DB2-BD59-A6C34878D82A}">
                    <a16:rowId xmlns:a16="http://schemas.microsoft.com/office/drawing/2014/main" val="2507109758"/>
                  </a:ext>
                </a:extLst>
              </a:tr>
            </a:tbl>
          </a:graphicData>
        </a:graphic>
      </p:graphicFrame>
      <p:sp>
        <p:nvSpPr>
          <p:cNvPr id="7" name="Subtitle 2">
            <a:extLst>
              <a:ext uri="{FF2B5EF4-FFF2-40B4-BE49-F238E27FC236}">
                <a16:creationId xmlns:a16="http://schemas.microsoft.com/office/drawing/2014/main" id="{DC44D91F-3277-6894-C3DC-B76B625AF0E3}"/>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Data Preprocessing</a:t>
            </a:r>
          </a:p>
        </p:txBody>
      </p:sp>
    </p:spTree>
    <p:extLst>
      <p:ext uri="{BB962C8B-B14F-4D97-AF65-F5344CB8AC3E}">
        <p14:creationId xmlns:p14="http://schemas.microsoft.com/office/powerpoint/2010/main" val="406095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A1707E7-A961-D69A-BE78-1158B79802A9}"/>
              </a:ext>
            </a:extLst>
          </p:cNvPr>
          <p:cNvSpPr txBox="1">
            <a:spLocks/>
          </p:cNvSpPr>
          <p:nvPr/>
        </p:nvSpPr>
        <p:spPr>
          <a:xfrm>
            <a:off x="1117213" y="1873640"/>
            <a:ext cx="7123064" cy="421874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startAt="3"/>
            </a:pPr>
            <a:r>
              <a:rPr lang="en-US" sz="2000" b="1">
                <a:solidFill>
                  <a:srgbClr val="C00000"/>
                </a:solidFill>
                <a:latin typeface="Franklin Gothic Medium"/>
              </a:rPr>
              <a:t>Removing Errors</a:t>
            </a:r>
          </a:p>
          <a:p>
            <a:pPr marL="640080" lvl="1" indent="-457200">
              <a:buClr>
                <a:schemeClr val="bg1"/>
              </a:buClr>
              <a:buFont typeface="Wingdings" pitchFamily="2" charset="2"/>
              <a:buChar char="§"/>
            </a:pPr>
            <a:r>
              <a:rPr lang="en-US" altLang="ko-KR" sz="1800">
                <a:solidFill>
                  <a:schemeClr val="bg1"/>
                </a:solidFill>
                <a:latin typeface="Franklin Gothic Medium"/>
              </a:rPr>
              <a:t>Case 1 : A series of brain wave values that are the same as the 	          initial value</a:t>
            </a:r>
          </a:p>
          <a:p>
            <a:pPr marL="640080" lvl="1" indent="-457200">
              <a:buClr>
                <a:schemeClr val="bg1"/>
              </a:buClr>
              <a:buFont typeface="Wingdings" pitchFamily="2" charset="2"/>
              <a:buChar char="§"/>
            </a:pPr>
            <a:r>
              <a:rPr lang="en-US" altLang="ko-Kore-KR" sz="1800">
                <a:solidFill>
                  <a:schemeClr val="bg1"/>
                </a:solidFill>
                <a:latin typeface="Franklin Gothic Medium"/>
              </a:rPr>
              <a:t>Case 2 : attention score ‘0’</a:t>
            </a:r>
          </a:p>
          <a:p>
            <a:pPr marL="640080" lvl="1" indent="-457200">
              <a:buClr>
                <a:schemeClr val="bg1"/>
              </a:buClr>
              <a:buFont typeface="Wingdings" pitchFamily="2" charset="2"/>
              <a:buChar char="§"/>
            </a:pPr>
            <a:r>
              <a:rPr lang="en-US" altLang="ko-Kore-KR" sz="1800">
                <a:solidFill>
                  <a:schemeClr val="bg1"/>
                </a:solidFill>
                <a:latin typeface="Franklin Gothic Medium"/>
              </a:rPr>
              <a:t>Case 3 : HR value ‘0’</a:t>
            </a:r>
          </a:p>
          <a:p>
            <a:pPr marL="0" indent="0">
              <a:buFont typeface="Wingdings" charset="2"/>
              <a:buNone/>
            </a:pPr>
            <a:endParaRPr lang="en-US" sz="2000" b="1">
              <a:solidFill>
                <a:srgbClr val="C00000"/>
              </a:solidFill>
              <a:latin typeface="Franklin Gothic Medium"/>
            </a:endParaRPr>
          </a:p>
          <a:p>
            <a:pPr marL="0" indent="0">
              <a:buFont typeface="Wingdings" charset="2"/>
              <a:buNone/>
            </a:pPr>
            <a:endParaRPr lang="en-US" sz="2000" b="1">
              <a:solidFill>
                <a:srgbClr val="C00000"/>
              </a:solidFill>
              <a:latin typeface="Franklin Gothic Medium"/>
            </a:endParaRP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16</a:t>
            </a:fld>
            <a:endParaRPr lang="en-US"/>
          </a:p>
        </p:txBody>
      </p:sp>
      <p:pic>
        <p:nvPicPr>
          <p:cNvPr id="4" name="그림 3" descr="텍스트, 스크린샷, 폰트, 번호이(가) 표시된 사진&#10;&#10;자동 생성된 설명">
            <a:extLst>
              <a:ext uri="{FF2B5EF4-FFF2-40B4-BE49-F238E27FC236}">
                <a16:creationId xmlns:a16="http://schemas.microsoft.com/office/drawing/2014/main" id="{B57AB5D7-0987-DE9D-D781-41FA781540A2}"/>
              </a:ext>
            </a:extLst>
          </p:cNvPr>
          <p:cNvPicPr>
            <a:picLocks noChangeAspect="1"/>
          </p:cNvPicPr>
          <p:nvPr/>
        </p:nvPicPr>
        <p:blipFill rotWithShape="1">
          <a:blip r:embed="rId2"/>
          <a:srcRect l="6218" r="2205" b="16266"/>
          <a:stretch/>
        </p:blipFill>
        <p:spPr>
          <a:xfrm>
            <a:off x="6149931" y="3949086"/>
            <a:ext cx="1686379" cy="1680189"/>
          </a:xfrm>
          <a:prstGeom prst="rect">
            <a:avLst/>
          </a:prstGeom>
        </p:spPr>
      </p:pic>
      <p:pic>
        <p:nvPicPr>
          <p:cNvPr id="9" name="그림 8" descr="텍스트, 스크린샷, 폰트, 번호이(가) 표시된 사진&#10;&#10;자동 생성된 설명">
            <a:extLst>
              <a:ext uri="{FF2B5EF4-FFF2-40B4-BE49-F238E27FC236}">
                <a16:creationId xmlns:a16="http://schemas.microsoft.com/office/drawing/2014/main" id="{B40CB086-E24B-7523-2058-FEB0F0BFFC73}"/>
              </a:ext>
            </a:extLst>
          </p:cNvPr>
          <p:cNvPicPr>
            <a:picLocks noChangeAspect="1"/>
          </p:cNvPicPr>
          <p:nvPr/>
        </p:nvPicPr>
        <p:blipFill rotWithShape="1">
          <a:blip r:embed="rId3"/>
          <a:srcRect b="14646"/>
          <a:stretch/>
        </p:blipFill>
        <p:spPr>
          <a:xfrm>
            <a:off x="3983180" y="3949086"/>
            <a:ext cx="1803400" cy="1680189"/>
          </a:xfrm>
          <a:prstGeom prst="rect">
            <a:avLst/>
          </a:prstGeom>
        </p:spPr>
      </p:pic>
      <p:sp>
        <p:nvSpPr>
          <p:cNvPr id="3" name="TextBox 2">
            <a:extLst>
              <a:ext uri="{FF2B5EF4-FFF2-40B4-BE49-F238E27FC236}">
                <a16:creationId xmlns:a16="http://schemas.microsoft.com/office/drawing/2014/main" id="{23CC366B-1EE9-9202-D8F8-D529BF4CD024}"/>
              </a:ext>
            </a:extLst>
          </p:cNvPr>
          <p:cNvSpPr txBox="1"/>
          <p:nvPr/>
        </p:nvSpPr>
        <p:spPr>
          <a:xfrm>
            <a:off x="6680240" y="5650294"/>
            <a:ext cx="859531" cy="369332"/>
          </a:xfrm>
          <a:prstGeom prst="rect">
            <a:avLst/>
          </a:prstGeom>
          <a:noFill/>
        </p:spPr>
        <p:txBody>
          <a:bodyPr wrap="none" rtlCol="0">
            <a:spAutoFit/>
          </a:bodyPr>
          <a:lstStyle/>
          <a:p>
            <a:r>
              <a:rPr kumimoji="1" lang="en-US" altLang="ko-Kore-KR">
                <a:solidFill>
                  <a:schemeClr val="accent1">
                    <a:lumMod val="75000"/>
                  </a:schemeClr>
                </a:solidFill>
              </a:rPr>
              <a:t>Case 3</a:t>
            </a:r>
            <a:endParaRPr kumimoji="1" lang="ko-Kore-KR" altLang="en-US">
              <a:solidFill>
                <a:schemeClr val="accent1">
                  <a:lumMod val="75000"/>
                </a:schemeClr>
              </a:solidFill>
            </a:endParaRPr>
          </a:p>
        </p:txBody>
      </p:sp>
      <p:sp>
        <p:nvSpPr>
          <p:cNvPr id="7" name="TextBox 6">
            <a:extLst>
              <a:ext uri="{FF2B5EF4-FFF2-40B4-BE49-F238E27FC236}">
                <a16:creationId xmlns:a16="http://schemas.microsoft.com/office/drawing/2014/main" id="{76755FB0-CC43-CF1D-5402-F05FFEA2D6EE}"/>
              </a:ext>
            </a:extLst>
          </p:cNvPr>
          <p:cNvSpPr txBox="1"/>
          <p:nvPr/>
        </p:nvSpPr>
        <p:spPr>
          <a:xfrm>
            <a:off x="4572000" y="5650294"/>
            <a:ext cx="859531" cy="369332"/>
          </a:xfrm>
          <a:prstGeom prst="rect">
            <a:avLst/>
          </a:prstGeom>
          <a:noFill/>
        </p:spPr>
        <p:txBody>
          <a:bodyPr wrap="none" rtlCol="0">
            <a:spAutoFit/>
          </a:bodyPr>
          <a:lstStyle/>
          <a:p>
            <a:r>
              <a:rPr kumimoji="1" lang="en-US" altLang="ko-Kore-KR">
                <a:solidFill>
                  <a:schemeClr val="accent1">
                    <a:lumMod val="75000"/>
                  </a:schemeClr>
                </a:solidFill>
              </a:rPr>
              <a:t>Case 2</a:t>
            </a:r>
            <a:endParaRPr kumimoji="1" lang="ko-Kore-KR" altLang="en-US">
              <a:solidFill>
                <a:schemeClr val="accent1">
                  <a:lumMod val="75000"/>
                </a:schemeClr>
              </a:solidFill>
            </a:endParaRPr>
          </a:p>
        </p:txBody>
      </p:sp>
      <p:pic>
        <p:nvPicPr>
          <p:cNvPr id="13" name="그림 12" descr="텍스트, 스크린샷, 폰트, 화이트이(가) 표시된 사진&#10;&#10;자동 생성된 설명">
            <a:extLst>
              <a:ext uri="{FF2B5EF4-FFF2-40B4-BE49-F238E27FC236}">
                <a16:creationId xmlns:a16="http://schemas.microsoft.com/office/drawing/2014/main" id="{D462F805-9BAF-846F-9417-20EBE00332B5}"/>
              </a:ext>
            </a:extLst>
          </p:cNvPr>
          <p:cNvPicPr>
            <a:picLocks noChangeAspect="1"/>
          </p:cNvPicPr>
          <p:nvPr/>
        </p:nvPicPr>
        <p:blipFill rotWithShape="1">
          <a:blip r:embed="rId4"/>
          <a:srcRect b="14646"/>
          <a:stretch/>
        </p:blipFill>
        <p:spPr>
          <a:xfrm>
            <a:off x="1644935" y="3949086"/>
            <a:ext cx="1752600" cy="1680189"/>
          </a:xfrm>
          <a:prstGeom prst="rect">
            <a:avLst/>
          </a:prstGeom>
        </p:spPr>
      </p:pic>
      <p:sp>
        <p:nvSpPr>
          <p:cNvPr id="14" name="TextBox 13">
            <a:extLst>
              <a:ext uri="{FF2B5EF4-FFF2-40B4-BE49-F238E27FC236}">
                <a16:creationId xmlns:a16="http://schemas.microsoft.com/office/drawing/2014/main" id="{FFA0D0E3-D172-E5BF-CC6F-C522B2AEB682}"/>
              </a:ext>
            </a:extLst>
          </p:cNvPr>
          <p:cNvSpPr txBox="1"/>
          <p:nvPr/>
        </p:nvSpPr>
        <p:spPr>
          <a:xfrm>
            <a:off x="2091469" y="5650294"/>
            <a:ext cx="859531" cy="369332"/>
          </a:xfrm>
          <a:prstGeom prst="rect">
            <a:avLst/>
          </a:prstGeom>
          <a:noFill/>
        </p:spPr>
        <p:txBody>
          <a:bodyPr wrap="none" rtlCol="0">
            <a:spAutoFit/>
          </a:bodyPr>
          <a:lstStyle/>
          <a:p>
            <a:r>
              <a:rPr kumimoji="1" lang="en-US" altLang="ko-Kore-KR">
                <a:solidFill>
                  <a:schemeClr val="accent1">
                    <a:lumMod val="75000"/>
                  </a:schemeClr>
                </a:solidFill>
              </a:rPr>
              <a:t>Case 1</a:t>
            </a:r>
            <a:endParaRPr kumimoji="1" lang="ko-Kore-KR" altLang="en-US">
              <a:solidFill>
                <a:schemeClr val="accent1">
                  <a:lumMod val="75000"/>
                </a:schemeClr>
              </a:solidFill>
            </a:endParaRPr>
          </a:p>
        </p:txBody>
      </p:sp>
      <p:sp>
        <p:nvSpPr>
          <p:cNvPr id="15" name="도넛[D] 14">
            <a:extLst>
              <a:ext uri="{FF2B5EF4-FFF2-40B4-BE49-F238E27FC236}">
                <a16:creationId xmlns:a16="http://schemas.microsoft.com/office/drawing/2014/main" id="{D91B27B3-5690-A365-8A5D-A23564006D47}"/>
              </a:ext>
            </a:extLst>
          </p:cNvPr>
          <p:cNvSpPr/>
          <p:nvPr/>
        </p:nvSpPr>
        <p:spPr>
          <a:xfrm>
            <a:off x="5329239" y="4914900"/>
            <a:ext cx="500205" cy="500062"/>
          </a:xfrm>
          <a:prstGeom prst="donut">
            <a:avLst>
              <a:gd name="adj" fmla="val 4814"/>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6" name="오른쪽 중괄호[R] 15">
            <a:extLst>
              <a:ext uri="{FF2B5EF4-FFF2-40B4-BE49-F238E27FC236}">
                <a16:creationId xmlns:a16="http://schemas.microsoft.com/office/drawing/2014/main" id="{1D695E76-DC8B-00D7-91ED-7D3067375E72}"/>
              </a:ext>
            </a:extLst>
          </p:cNvPr>
          <p:cNvSpPr/>
          <p:nvPr/>
        </p:nvSpPr>
        <p:spPr>
          <a:xfrm>
            <a:off x="7836310" y="4791316"/>
            <a:ext cx="206636" cy="721518"/>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17" name="오른쪽 중괄호[R] 16">
            <a:extLst>
              <a:ext uri="{FF2B5EF4-FFF2-40B4-BE49-F238E27FC236}">
                <a16:creationId xmlns:a16="http://schemas.microsoft.com/office/drawing/2014/main" id="{8CA62A97-D52A-9EFF-0049-AF50B72358D5}"/>
              </a:ext>
            </a:extLst>
          </p:cNvPr>
          <p:cNvSpPr/>
          <p:nvPr/>
        </p:nvSpPr>
        <p:spPr>
          <a:xfrm flipH="1">
            <a:off x="2460778" y="4543424"/>
            <a:ext cx="225273" cy="969409"/>
          </a:xfrm>
          <a:prstGeom prst="rightBrac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10" name="Subtitle 2">
            <a:extLst>
              <a:ext uri="{FF2B5EF4-FFF2-40B4-BE49-F238E27FC236}">
                <a16:creationId xmlns:a16="http://schemas.microsoft.com/office/drawing/2014/main" id="{75582563-A743-DEF0-EE09-B123A449692B}"/>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ea typeface="돋움"/>
              </a:rPr>
              <a:t>Data Preprocessing</a:t>
            </a:r>
          </a:p>
        </p:txBody>
      </p:sp>
    </p:spTree>
    <p:extLst>
      <p:ext uri="{BB962C8B-B14F-4D97-AF65-F5344CB8AC3E}">
        <p14:creationId xmlns:p14="http://schemas.microsoft.com/office/powerpoint/2010/main" val="198550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5F569-2CB5-92AB-0216-B5C1A3753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C4143-29D3-CFC2-4337-0813AD208E99}"/>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D7D3E012-D3E8-EB4F-4CDA-8A00C44137A6}"/>
              </a:ext>
            </a:extLst>
          </p:cNvPr>
          <p:cNvSpPr>
            <a:spLocks noGrp="1"/>
          </p:cNvSpPr>
          <p:nvPr>
            <p:ph type="sldNum" sz="quarter" idx="4"/>
          </p:nvPr>
        </p:nvSpPr>
        <p:spPr/>
        <p:txBody>
          <a:bodyPr/>
          <a:lstStyle/>
          <a:p>
            <a:fld id="{8A7A6979-0714-4377-B894-6BE4C2D6E202}" type="slidenum">
              <a:rPr lang="en-US" smtClean="0"/>
              <a:pPr/>
              <a:t>17</a:t>
            </a:fld>
            <a:endParaRPr lang="en-US"/>
          </a:p>
        </p:txBody>
      </p:sp>
      <p:graphicFrame>
        <p:nvGraphicFramePr>
          <p:cNvPr id="3" name="Table 2">
            <a:extLst>
              <a:ext uri="{FF2B5EF4-FFF2-40B4-BE49-F238E27FC236}">
                <a16:creationId xmlns:a16="http://schemas.microsoft.com/office/drawing/2014/main" id="{0B80E155-198A-79DB-B02A-654F36D47F98}"/>
              </a:ext>
            </a:extLst>
          </p:cNvPr>
          <p:cNvGraphicFramePr>
            <a:graphicFrameLocks noGrp="1"/>
          </p:cNvGraphicFramePr>
          <p:nvPr>
            <p:extLst>
              <p:ext uri="{D42A27DB-BD31-4B8C-83A1-F6EECF244321}">
                <p14:modId xmlns:p14="http://schemas.microsoft.com/office/powerpoint/2010/main" val="469032058"/>
              </p:ext>
            </p:extLst>
          </p:nvPr>
        </p:nvGraphicFramePr>
        <p:xfrm>
          <a:off x="804813" y="3036095"/>
          <a:ext cx="7753041" cy="1197501"/>
        </p:xfrm>
        <a:graphic>
          <a:graphicData uri="http://schemas.openxmlformats.org/drawingml/2006/table">
            <a:tbl>
              <a:tblPr bandRow="1" bandCol="1">
                <a:tableStyleId>{69012ECD-51FC-41F1-AA8D-1B2483CD663E}</a:tableStyleId>
              </a:tblPr>
              <a:tblGrid>
                <a:gridCol w="1938131">
                  <a:extLst>
                    <a:ext uri="{9D8B030D-6E8A-4147-A177-3AD203B41FA5}">
                      <a16:colId xmlns:a16="http://schemas.microsoft.com/office/drawing/2014/main" val="4175026619"/>
                    </a:ext>
                  </a:extLst>
                </a:gridCol>
                <a:gridCol w="2673626">
                  <a:extLst>
                    <a:ext uri="{9D8B030D-6E8A-4147-A177-3AD203B41FA5}">
                      <a16:colId xmlns:a16="http://schemas.microsoft.com/office/drawing/2014/main" val="868517439"/>
                    </a:ext>
                  </a:extLst>
                </a:gridCol>
                <a:gridCol w="3141284">
                  <a:extLst>
                    <a:ext uri="{9D8B030D-6E8A-4147-A177-3AD203B41FA5}">
                      <a16:colId xmlns:a16="http://schemas.microsoft.com/office/drawing/2014/main" val="2005496784"/>
                    </a:ext>
                  </a:extLst>
                </a:gridCol>
              </a:tblGrid>
              <a:tr h="480721">
                <a:tc>
                  <a:txBody>
                    <a:bodyPr/>
                    <a:lstStyle/>
                    <a:p>
                      <a:pPr algn="ctr"/>
                      <a:r>
                        <a:rPr lang="en" sz="1400" b="1" kern="1200">
                          <a:solidFill>
                            <a:schemeClr val="tx1"/>
                          </a:solidFill>
                          <a:latin typeface="+mn-lt"/>
                          <a:ea typeface="+mn-ea"/>
                          <a:cs typeface="+mn-cs"/>
                        </a:rPr>
                        <a:t>Euclidean distance</a:t>
                      </a:r>
                      <a:endParaRPr lang="en-US" sz="1400" b="1" kern="120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300" b="1" err="1"/>
                        <a:t>i</a:t>
                      </a:r>
                      <a:r>
                        <a:rPr lang="en-US" sz="1300" b="1"/>
                        <a:t>. Error remove (o) + group mean</a:t>
                      </a:r>
                    </a:p>
                  </a:txBody>
                  <a:tcPr anchor="ctr">
                    <a:solidFill>
                      <a:schemeClr val="accent1">
                        <a:lumMod val="60000"/>
                        <a:lumOff val="40000"/>
                      </a:schemeClr>
                    </a:solidFill>
                  </a:tcPr>
                </a:tc>
                <a:tc>
                  <a:txBody>
                    <a:bodyPr/>
                    <a:lstStyle/>
                    <a:p>
                      <a:pPr algn="ctr"/>
                      <a:r>
                        <a:rPr lang="en-US" sz="1300" b="0"/>
                        <a:t>ii. Error remove (x) + group trimmed mean</a:t>
                      </a:r>
                    </a:p>
                  </a:txBody>
                  <a:tcPr anchor="ctr">
                    <a:solidFill>
                      <a:schemeClr val="accent1">
                        <a:lumMod val="60000"/>
                        <a:lumOff val="40000"/>
                      </a:schemeClr>
                    </a:solidFill>
                  </a:tcPr>
                </a:tc>
                <a:extLst>
                  <a:ext uri="{0D108BD9-81ED-4DB2-BD59-A6C34878D82A}">
                    <a16:rowId xmlns:a16="http://schemas.microsoft.com/office/drawing/2014/main" val="1422885156"/>
                  </a:ext>
                </a:extLst>
              </a:tr>
              <a:tr h="358390">
                <a:tc>
                  <a:txBody>
                    <a:bodyPr/>
                    <a:lstStyle/>
                    <a:p>
                      <a:pPr algn="ctr"/>
                      <a:r>
                        <a:rPr lang="el-GR" sz="1200" b="1" kern="1200" dirty="0">
                          <a:solidFill>
                            <a:schemeClr val="tx1"/>
                          </a:solidFill>
                          <a:latin typeface="+mn-lt"/>
                          <a:ea typeface="+mn-ea"/>
                          <a:cs typeface="+mn-cs"/>
                        </a:rPr>
                        <a:t>α_</a:t>
                      </a:r>
                      <a:r>
                        <a:rPr lang="en" sz="1200" b="1" kern="1200" dirty="0">
                          <a:solidFill>
                            <a:schemeClr val="tx1"/>
                          </a:solidFill>
                          <a:latin typeface="+mn-lt"/>
                          <a:ea typeface="+mn-ea"/>
                          <a:cs typeface="+mn-cs"/>
                        </a:rPr>
                        <a:t>wave</a:t>
                      </a:r>
                      <a:endParaRPr lang="en-US" sz="1200" b="1"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marL="0" algn="ctr" defTabSz="914400" rtl="0" eaLnBrk="1" latinLnBrk="0" hangingPunct="1"/>
                      <a:r>
                        <a:rPr lang="en-US" sz="1200" kern="1200">
                          <a:solidFill>
                            <a:schemeClr val="tx1"/>
                          </a:solidFill>
                          <a:latin typeface="+mn-lt"/>
                          <a:ea typeface="+mn-ea"/>
                          <a:cs typeface="+mn-cs"/>
                        </a:rPr>
                        <a:t>0.003682500000010691</a:t>
                      </a:r>
                    </a:p>
                  </a:txBody>
                  <a:tcPr anchor="ctr">
                    <a:noFill/>
                  </a:tcPr>
                </a:tc>
                <a:tc>
                  <a:txBody>
                    <a:bodyPr/>
                    <a:lstStyle/>
                    <a:p>
                      <a:pPr marL="0" algn="ctr" defTabSz="914400" rtl="0" eaLnBrk="1" fontAlgn="t" latinLnBrk="0" hangingPunct="1">
                        <a:spcBef>
                          <a:spcPts val="0"/>
                        </a:spcBef>
                        <a:spcAft>
                          <a:spcPts val="0"/>
                        </a:spcAft>
                      </a:pPr>
                      <a:r>
                        <a:rPr lang="en-US" sz="1200" kern="1200">
                          <a:solidFill>
                            <a:schemeClr val="tx1"/>
                          </a:solidFill>
                          <a:latin typeface="+mn-lt"/>
                          <a:ea typeface="+mn-ea"/>
                          <a:cs typeface="+mn-cs"/>
                        </a:rPr>
                        <a:t>0.3134746714525308</a:t>
                      </a:r>
                      <a:endParaRPr lang="ko-Kore-KR" sz="1200" kern="1200">
                        <a:solidFill>
                          <a:schemeClr val="tx1"/>
                        </a:solidFill>
                        <a:latin typeface="+mn-lt"/>
                        <a:ea typeface="+mn-ea"/>
                        <a:cs typeface="+mn-cs"/>
                      </a:endParaRPr>
                    </a:p>
                  </a:txBody>
                  <a:tcPr marL="63500" marR="63500" marT="63500" marB="63500" anchor="ctr">
                    <a:noFill/>
                  </a:tcPr>
                </a:tc>
                <a:extLst>
                  <a:ext uri="{0D108BD9-81ED-4DB2-BD59-A6C34878D82A}">
                    <a16:rowId xmlns:a16="http://schemas.microsoft.com/office/drawing/2014/main" val="3687152162"/>
                  </a:ext>
                </a:extLst>
              </a:tr>
              <a:tr h="358390">
                <a:tc>
                  <a:txBody>
                    <a:bodyPr/>
                    <a:lstStyle/>
                    <a:p>
                      <a:pPr marL="0" marR="0" lvl="0" indent="0" algn="ctr" defTabSz="914400" rtl="0">
                        <a:lnSpc>
                          <a:spcPct val="100000"/>
                        </a:lnSpc>
                        <a:spcBef>
                          <a:spcPts val="0"/>
                        </a:spcBef>
                        <a:spcAft>
                          <a:spcPts val="0"/>
                        </a:spcAft>
                        <a:buClrTx/>
                        <a:buSzTx/>
                        <a:buFontTx/>
                        <a:buNone/>
                        <a:tabLst/>
                        <a:defRPr/>
                      </a:pPr>
                      <a:r>
                        <a:rPr lang="en-US" sz="1200" b="1" kern="1200" dirty="0" err="1">
                          <a:solidFill>
                            <a:schemeClr val="tx1"/>
                          </a:solidFill>
                          <a:latin typeface="+mn-lt"/>
                          <a:ea typeface="+mn-ea"/>
                          <a:cs typeface="+mn-cs"/>
                        </a:rPr>
                        <a:t>hr_raw_data</a:t>
                      </a:r>
                      <a:endParaRPr lang="en-US" sz="1200" b="1"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lvl="0" algn="ctr" defTabSz="914400">
                        <a:buNone/>
                      </a:pPr>
                      <a:r>
                        <a:rPr lang="en-US" sz="1200" kern="1200">
                          <a:solidFill>
                            <a:schemeClr val="tx1"/>
                          </a:solidFill>
                          <a:latin typeface="+mn-lt"/>
                          <a:ea typeface="+mn-ea"/>
                          <a:cs typeface="+mn-cs"/>
                        </a:rPr>
                        <a:t>0.00000000000000000</a:t>
                      </a:r>
                      <a:endParaRPr lang="en-US" sz="1200"/>
                    </a:p>
                  </a:txBody>
                  <a:tcPr anchor="ctr">
                    <a:noFill/>
                  </a:tcPr>
                </a:tc>
                <a:tc>
                  <a:txBody>
                    <a:bodyPr/>
                    <a:lstStyle/>
                    <a:p>
                      <a:pPr marL="0" lvl="0" algn="ctr" defTabSz="914400" rtl="0">
                        <a:spcBef>
                          <a:spcPts val="0"/>
                        </a:spcBef>
                        <a:spcAft>
                          <a:spcPts val="0"/>
                        </a:spcAft>
                        <a:buNone/>
                      </a:pPr>
                      <a:r>
                        <a:rPr lang="en-US" sz="1200" kern="1200" dirty="0">
                          <a:solidFill>
                            <a:schemeClr val="tx1"/>
                          </a:solidFill>
                          <a:latin typeface="+mn-lt"/>
                          <a:ea typeface="+mn-ea"/>
                          <a:cs typeface="+mn-cs"/>
                        </a:rPr>
                        <a:t>2.2528755895858237</a:t>
                      </a:r>
                      <a:endParaRPr lang="ko-KR" altLang="en-US" sz="1200" kern="1200" dirty="0">
                        <a:solidFill>
                          <a:schemeClr val="tx1"/>
                        </a:solidFill>
                        <a:latin typeface="+mn-lt"/>
                        <a:ea typeface="+mn-ea"/>
                        <a:cs typeface="+mn-cs"/>
                      </a:endParaRPr>
                    </a:p>
                  </a:txBody>
                  <a:tcPr marL="63500" marR="63500" marT="63500" marB="63500" anchor="ctr">
                    <a:noFill/>
                  </a:tcPr>
                </a:tc>
                <a:extLst>
                  <a:ext uri="{0D108BD9-81ED-4DB2-BD59-A6C34878D82A}">
                    <a16:rowId xmlns:a16="http://schemas.microsoft.com/office/drawing/2014/main" val="940144604"/>
                  </a:ext>
                </a:extLst>
              </a:tr>
            </a:tbl>
          </a:graphicData>
        </a:graphic>
      </p:graphicFrame>
      <p:sp>
        <p:nvSpPr>
          <p:cNvPr id="8" name="Text Placeholder 3">
            <a:extLst>
              <a:ext uri="{FF2B5EF4-FFF2-40B4-BE49-F238E27FC236}">
                <a16:creationId xmlns:a16="http://schemas.microsoft.com/office/drawing/2014/main" id="{4FDCC8D7-EF69-01AB-7AB4-913D19F9E32B}"/>
              </a:ext>
            </a:extLst>
          </p:cNvPr>
          <p:cNvSpPr txBox="1">
            <a:spLocks/>
          </p:cNvSpPr>
          <p:nvPr/>
        </p:nvSpPr>
        <p:spPr>
          <a:xfrm>
            <a:off x="1117213" y="1804962"/>
            <a:ext cx="7544943" cy="1020304"/>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AutoNum type="arabicPeriod" startAt="3"/>
            </a:pPr>
            <a:r>
              <a:rPr lang="en-US" sz="2000" b="1">
                <a:solidFill>
                  <a:srgbClr val="C00000"/>
                </a:solidFill>
                <a:latin typeface="Franklin Gothic Medium"/>
              </a:rPr>
              <a:t>Removing Errors</a:t>
            </a:r>
            <a:endParaRPr lang="ko-KR" altLang="en-US"/>
          </a:p>
          <a:p>
            <a:pPr>
              <a:lnSpc>
                <a:spcPct val="140000"/>
              </a:lnSpc>
              <a:buClr>
                <a:schemeClr val="bg1"/>
              </a:buClr>
            </a:pPr>
            <a:r>
              <a:rPr lang="en-US" sz="1600">
                <a:latin typeface="Franklin Gothic Medium"/>
                <a:ea typeface="돋움"/>
              </a:rPr>
              <a:t>Euclidean distance between each method and the 10 second resampled data</a:t>
            </a:r>
          </a:p>
          <a:p>
            <a:pPr marL="0" indent="0">
              <a:lnSpc>
                <a:spcPct val="140000"/>
              </a:lnSpc>
              <a:buNone/>
            </a:pPr>
            <a:endParaRPr lang="en-US" sz="1600">
              <a:solidFill>
                <a:schemeClr val="bg1"/>
              </a:solidFill>
              <a:latin typeface="Franklin Gothic Medium"/>
              <a:ea typeface="돋움"/>
            </a:endParaRPr>
          </a:p>
          <a:p>
            <a:pPr marL="640080" lvl="1" indent="-457200">
              <a:buClr>
                <a:srgbClr val="000000"/>
              </a:buClr>
              <a:buFont typeface="Wingdings" pitchFamily="2" charset="2"/>
              <a:buChar char="§"/>
            </a:pPr>
            <a:endParaRPr lang="en-US" altLang="ko-KR" sz="1800">
              <a:latin typeface="Franklin Gothic Medium"/>
              <a:ea typeface="돋움"/>
            </a:endParaRPr>
          </a:p>
          <a:p>
            <a:pPr marL="0" indent="0">
              <a:buNone/>
            </a:pPr>
            <a:endParaRPr lang="en-US" sz="2000" b="1">
              <a:solidFill>
                <a:srgbClr val="C00000"/>
              </a:solidFill>
              <a:latin typeface="Franklin Gothic Medium"/>
              <a:ea typeface="돋움"/>
            </a:endParaRPr>
          </a:p>
          <a:p>
            <a:pPr marL="0" indent="0">
              <a:buNone/>
            </a:pPr>
            <a:endParaRPr lang="en-US" sz="2000" b="1">
              <a:solidFill>
                <a:srgbClr val="C00000"/>
              </a:solidFill>
              <a:latin typeface="Franklin Gothic Medium"/>
            </a:endParaRPr>
          </a:p>
        </p:txBody>
      </p:sp>
      <p:sp>
        <p:nvSpPr>
          <p:cNvPr id="11" name="Text Placeholder 3">
            <a:extLst>
              <a:ext uri="{FF2B5EF4-FFF2-40B4-BE49-F238E27FC236}">
                <a16:creationId xmlns:a16="http://schemas.microsoft.com/office/drawing/2014/main" id="{02738E18-8690-A572-C521-F018007F19FB}"/>
              </a:ext>
            </a:extLst>
          </p:cNvPr>
          <p:cNvSpPr txBox="1">
            <a:spLocks/>
          </p:cNvSpPr>
          <p:nvPr/>
        </p:nvSpPr>
        <p:spPr>
          <a:xfrm>
            <a:off x="1117213" y="2638910"/>
            <a:ext cx="7123064" cy="3404415"/>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AutoNum type="alphaUcPeriod"/>
            </a:pPr>
            <a:r>
              <a:rPr lang="en-US" sz="2000" b="1" dirty="0">
                <a:solidFill>
                  <a:srgbClr val="000000"/>
                </a:solidFill>
                <a:latin typeface="Franklin Gothic Medium"/>
              </a:rPr>
              <a:t>Usual case (When there's few error data)</a:t>
            </a:r>
            <a:endParaRPr lang="ko-KR" altLang="en-US" dirty="0">
              <a:solidFill>
                <a:srgbClr val="000000"/>
              </a:solidFill>
              <a:ea typeface="돋움"/>
            </a:endParaRPr>
          </a:p>
          <a:p>
            <a:pPr marL="457200" indent="-457200">
              <a:buAutoNum type="alphaUcPeriod"/>
            </a:pPr>
            <a:endParaRPr lang="en-US" sz="2000" b="1" dirty="0">
              <a:solidFill>
                <a:srgbClr val="000000"/>
              </a:solidFill>
              <a:latin typeface="Franklin Gothic Medium"/>
              <a:ea typeface="돋움"/>
            </a:endParaRPr>
          </a:p>
          <a:p>
            <a:pPr marL="457200" indent="-457200">
              <a:buAutoNum type="alphaUcPeriod"/>
            </a:pPr>
            <a:endParaRPr lang="en-US" sz="2000" b="1" dirty="0">
              <a:solidFill>
                <a:srgbClr val="000000"/>
              </a:solidFill>
              <a:latin typeface="Franklin Gothic Medium"/>
              <a:ea typeface="돋움"/>
            </a:endParaRPr>
          </a:p>
          <a:p>
            <a:pPr marL="457200" indent="-457200">
              <a:buAutoNum type="alphaUcPeriod"/>
            </a:pPr>
            <a:endParaRPr lang="en-US" sz="2000" b="1" dirty="0">
              <a:solidFill>
                <a:srgbClr val="000000"/>
              </a:solidFill>
              <a:latin typeface="Franklin Gothic Medium"/>
              <a:ea typeface="돋움"/>
            </a:endParaRPr>
          </a:p>
          <a:p>
            <a:pPr marL="457200" indent="-457200">
              <a:buAutoNum type="alphaUcPeriod"/>
            </a:pPr>
            <a:endParaRPr lang="en-US" sz="2000" b="1" dirty="0">
              <a:solidFill>
                <a:srgbClr val="000000"/>
              </a:solidFill>
              <a:latin typeface="Franklin Gothic Medium"/>
              <a:ea typeface="돋움"/>
            </a:endParaRPr>
          </a:p>
          <a:p>
            <a:pPr marL="457200" indent="-457200">
              <a:buAutoNum type="alphaUcPeriod"/>
            </a:pPr>
            <a:endParaRPr lang="en-US" sz="2000" b="1" dirty="0">
              <a:solidFill>
                <a:srgbClr val="000000"/>
              </a:solidFill>
              <a:latin typeface="Franklin Gothic Medium"/>
              <a:ea typeface="돋움"/>
            </a:endParaRPr>
          </a:p>
          <a:p>
            <a:pPr marL="457200" indent="-457200">
              <a:buAutoNum type="alphaUcPeriod"/>
            </a:pPr>
            <a:r>
              <a:rPr lang="en-US" sz="2000" b="1" dirty="0">
                <a:solidFill>
                  <a:srgbClr val="000000"/>
                </a:solidFill>
                <a:latin typeface="Franklin Gothic Medium"/>
                <a:ea typeface="돋움"/>
              </a:rPr>
              <a:t>Error case (When there's a lot of error data)</a:t>
            </a:r>
          </a:p>
          <a:p>
            <a:pPr marL="0" indent="0">
              <a:lnSpc>
                <a:spcPct val="140000"/>
              </a:lnSpc>
              <a:buNone/>
            </a:pPr>
            <a:endParaRPr lang="en-US" sz="1600" dirty="0">
              <a:solidFill>
                <a:srgbClr val="000000"/>
              </a:solidFill>
              <a:latin typeface="Franklin Gothic Medium"/>
              <a:ea typeface="돋움"/>
            </a:endParaRPr>
          </a:p>
          <a:p>
            <a:pPr marL="640080" lvl="1" indent="-457200">
              <a:buClr>
                <a:srgbClr val="000000"/>
              </a:buClr>
              <a:buFont typeface="Wingdings" pitchFamily="2" charset="2"/>
              <a:buChar char="§"/>
            </a:pPr>
            <a:endParaRPr lang="en-US" altLang="ko-KR" sz="1800" dirty="0">
              <a:solidFill>
                <a:srgbClr val="000000"/>
              </a:solidFill>
              <a:latin typeface="Franklin Gothic Medium"/>
              <a:ea typeface="돋움"/>
            </a:endParaRPr>
          </a:p>
          <a:p>
            <a:pPr marL="0" indent="0">
              <a:buNone/>
            </a:pPr>
            <a:endParaRPr lang="en-US" sz="2000" b="1" dirty="0">
              <a:solidFill>
                <a:srgbClr val="000000"/>
              </a:solidFill>
              <a:latin typeface="Franklin Gothic Medium"/>
              <a:ea typeface="돋움"/>
            </a:endParaRPr>
          </a:p>
          <a:p>
            <a:pPr marL="0" indent="0">
              <a:buNone/>
            </a:pPr>
            <a:endParaRPr lang="en-US" sz="2000" b="1" dirty="0">
              <a:solidFill>
                <a:srgbClr val="000000"/>
              </a:solidFill>
              <a:latin typeface="Franklin Gothic Medium"/>
            </a:endParaRPr>
          </a:p>
        </p:txBody>
      </p:sp>
      <p:graphicFrame>
        <p:nvGraphicFramePr>
          <p:cNvPr id="12" name="Table 2">
            <a:extLst>
              <a:ext uri="{FF2B5EF4-FFF2-40B4-BE49-F238E27FC236}">
                <a16:creationId xmlns:a16="http://schemas.microsoft.com/office/drawing/2014/main" id="{16E3FF12-F917-4036-8044-920484A6D527}"/>
              </a:ext>
            </a:extLst>
          </p:cNvPr>
          <p:cNvGraphicFramePr>
            <a:graphicFrameLocks noGrp="1"/>
          </p:cNvGraphicFramePr>
          <p:nvPr>
            <p:extLst>
              <p:ext uri="{D42A27DB-BD31-4B8C-83A1-F6EECF244321}">
                <p14:modId xmlns:p14="http://schemas.microsoft.com/office/powerpoint/2010/main" val="655552489"/>
              </p:ext>
            </p:extLst>
          </p:nvPr>
        </p:nvGraphicFramePr>
        <p:xfrm>
          <a:off x="804813" y="4851159"/>
          <a:ext cx="7753041" cy="1197501"/>
        </p:xfrm>
        <a:graphic>
          <a:graphicData uri="http://schemas.openxmlformats.org/drawingml/2006/table">
            <a:tbl>
              <a:tblPr bandRow="1" bandCol="1">
                <a:tableStyleId>{69012ECD-51FC-41F1-AA8D-1B2483CD663E}</a:tableStyleId>
              </a:tblPr>
              <a:tblGrid>
                <a:gridCol w="1938131">
                  <a:extLst>
                    <a:ext uri="{9D8B030D-6E8A-4147-A177-3AD203B41FA5}">
                      <a16:colId xmlns:a16="http://schemas.microsoft.com/office/drawing/2014/main" val="4175026619"/>
                    </a:ext>
                  </a:extLst>
                </a:gridCol>
                <a:gridCol w="2673626">
                  <a:extLst>
                    <a:ext uri="{9D8B030D-6E8A-4147-A177-3AD203B41FA5}">
                      <a16:colId xmlns:a16="http://schemas.microsoft.com/office/drawing/2014/main" val="868517439"/>
                    </a:ext>
                  </a:extLst>
                </a:gridCol>
                <a:gridCol w="3141284">
                  <a:extLst>
                    <a:ext uri="{9D8B030D-6E8A-4147-A177-3AD203B41FA5}">
                      <a16:colId xmlns:a16="http://schemas.microsoft.com/office/drawing/2014/main" val="2005496784"/>
                    </a:ext>
                  </a:extLst>
                </a:gridCol>
              </a:tblGrid>
              <a:tr h="480721">
                <a:tc>
                  <a:txBody>
                    <a:bodyPr/>
                    <a:lstStyle/>
                    <a:p>
                      <a:pPr algn="ctr"/>
                      <a:r>
                        <a:rPr lang="en" sz="1400" b="1" kern="1200">
                          <a:solidFill>
                            <a:schemeClr val="tx1"/>
                          </a:solidFill>
                          <a:latin typeface="+mn-lt"/>
                          <a:ea typeface="+mn-ea"/>
                          <a:cs typeface="+mn-cs"/>
                        </a:rPr>
                        <a:t>Euclidean distance</a:t>
                      </a:r>
                      <a:endParaRPr lang="en-US" sz="1400" b="1" kern="1200">
                        <a:solidFill>
                          <a:schemeClr val="tx1"/>
                        </a:solidFill>
                        <a:latin typeface="+mn-lt"/>
                        <a:ea typeface="+mn-ea"/>
                        <a:cs typeface="+mn-cs"/>
                      </a:endParaRPr>
                    </a:p>
                  </a:txBody>
                  <a:tcPr anchor="ctr">
                    <a:solidFill>
                      <a:schemeClr val="accent1">
                        <a:lumMod val="60000"/>
                        <a:lumOff val="40000"/>
                      </a:schemeClr>
                    </a:solidFill>
                  </a:tcPr>
                </a:tc>
                <a:tc>
                  <a:txBody>
                    <a:bodyPr/>
                    <a:lstStyle/>
                    <a:p>
                      <a:pPr algn="ctr"/>
                      <a:r>
                        <a:rPr lang="en-US" sz="1300" b="1" err="1"/>
                        <a:t>i</a:t>
                      </a:r>
                      <a:r>
                        <a:rPr lang="en-US" sz="1300" b="1"/>
                        <a:t>. Error remove (o) + group mean</a:t>
                      </a:r>
                    </a:p>
                  </a:txBody>
                  <a:tcPr anchor="ctr">
                    <a:solidFill>
                      <a:schemeClr val="accent1">
                        <a:lumMod val="60000"/>
                        <a:lumOff val="40000"/>
                      </a:schemeClr>
                    </a:solidFill>
                  </a:tcPr>
                </a:tc>
                <a:tc>
                  <a:txBody>
                    <a:bodyPr/>
                    <a:lstStyle/>
                    <a:p>
                      <a:pPr algn="ctr"/>
                      <a:r>
                        <a:rPr lang="en-US" sz="1300" b="0"/>
                        <a:t>ii. Error remove (x) + group trimmed mean</a:t>
                      </a:r>
                    </a:p>
                  </a:txBody>
                  <a:tcPr anchor="ctr">
                    <a:solidFill>
                      <a:schemeClr val="accent1">
                        <a:lumMod val="60000"/>
                        <a:lumOff val="40000"/>
                      </a:schemeClr>
                    </a:solidFill>
                  </a:tcPr>
                </a:tc>
                <a:extLst>
                  <a:ext uri="{0D108BD9-81ED-4DB2-BD59-A6C34878D82A}">
                    <a16:rowId xmlns:a16="http://schemas.microsoft.com/office/drawing/2014/main" val="1422885156"/>
                  </a:ext>
                </a:extLst>
              </a:tr>
              <a:tr h="358390">
                <a:tc>
                  <a:txBody>
                    <a:bodyPr/>
                    <a:lstStyle/>
                    <a:p>
                      <a:pPr algn="ctr"/>
                      <a:r>
                        <a:rPr lang="el-GR" sz="1200" b="1" kern="1200" dirty="0">
                          <a:solidFill>
                            <a:schemeClr val="tx1"/>
                          </a:solidFill>
                          <a:latin typeface="+mn-lt"/>
                          <a:ea typeface="+mn-ea"/>
                          <a:cs typeface="+mn-cs"/>
                        </a:rPr>
                        <a:t>α_</a:t>
                      </a:r>
                      <a:r>
                        <a:rPr lang="en" sz="1200" b="1" kern="1200" dirty="0">
                          <a:solidFill>
                            <a:schemeClr val="tx1"/>
                          </a:solidFill>
                          <a:latin typeface="+mn-lt"/>
                          <a:ea typeface="+mn-ea"/>
                          <a:cs typeface="+mn-cs"/>
                        </a:rPr>
                        <a:t>wave</a:t>
                      </a:r>
                      <a:endParaRPr lang="en-US" sz="1200" b="1"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marL="0" lvl="0" algn="ctr" defTabSz="914400">
                        <a:buNone/>
                      </a:pPr>
                      <a:r>
                        <a:rPr lang="en-US" sz="1200" b="0" i="0" u="none" strike="noStrike" kern="1200" baseline="0" noProof="0">
                          <a:solidFill>
                            <a:srgbClr val="000000"/>
                          </a:solidFill>
                          <a:latin typeface="Franklin Gothic Book"/>
                        </a:rPr>
                        <a:t>2.100121158689471</a:t>
                      </a:r>
                      <a:endParaRPr lang="ko-KR"/>
                    </a:p>
                  </a:txBody>
                  <a:tcPr anchor="ctr">
                    <a:noFill/>
                  </a:tcPr>
                </a:tc>
                <a:tc>
                  <a:txBody>
                    <a:bodyPr/>
                    <a:lstStyle/>
                    <a:p>
                      <a:pPr marL="0" algn="ctr" defTabSz="914400" rtl="0" eaLnBrk="1" fontAlgn="t" latinLnBrk="0" hangingPunct="1">
                        <a:spcBef>
                          <a:spcPts val="0"/>
                        </a:spcBef>
                        <a:spcAft>
                          <a:spcPts val="0"/>
                        </a:spcAft>
                      </a:pPr>
                      <a:r>
                        <a:rPr lang="en-US" sz="1200" kern="1200">
                          <a:solidFill>
                            <a:schemeClr val="tx1"/>
                          </a:solidFill>
                          <a:latin typeface="+mn-lt"/>
                          <a:ea typeface="+mn-ea"/>
                          <a:cs typeface="+mn-cs"/>
                        </a:rPr>
                        <a:t>0.32638866880898937</a:t>
                      </a:r>
                      <a:endParaRPr lang="ko-Kore-KR" sz="1200" kern="1200">
                        <a:solidFill>
                          <a:schemeClr val="tx1"/>
                        </a:solidFill>
                        <a:latin typeface="+mn-lt"/>
                        <a:ea typeface="+mn-ea"/>
                        <a:cs typeface="+mn-cs"/>
                      </a:endParaRPr>
                    </a:p>
                  </a:txBody>
                  <a:tcPr marL="63500" marR="63500" marT="63500" marB="63500" anchor="ctr">
                    <a:noFill/>
                  </a:tcPr>
                </a:tc>
                <a:extLst>
                  <a:ext uri="{0D108BD9-81ED-4DB2-BD59-A6C34878D82A}">
                    <a16:rowId xmlns:a16="http://schemas.microsoft.com/office/drawing/2014/main" val="3687152162"/>
                  </a:ext>
                </a:extLst>
              </a:tr>
              <a:tr h="358390">
                <a:tc>
                  <a:txBody>
                    <a:bodyPr/>
                    <a:lstStyle/>
                    <a:p>
                      <a:pPr marL="0" marR="0" lvl="0" indent="0" algn="ctr" defTabSz="914400" rtl="0">
                        <a:lnSpc>
                          <a:spcPct val="100000"/>
                        </a:lnSpc>
                        <a:spcBef>
                          <a:spcPts val="0"/>
                        </a:spcBef>
                        <a:spcAft>
                          <a:spcPts val="0"/>
                        </a:spcAft>
                        <a:buClrTx/>
                        <a:buSzTx/>
                        <a:buFontTx/>
                        <a:buNone/>
                        <a:tabLst/>
                        <a:defRPr/>
                      </a:pPr>
                      <a:r>
                        <a:rPr lang="en-US" sz="1200" b="1" kern="1200" dirty="0" err="1">
                          <a:solidFill>
                            <a:schemeClr val="tx1"/>
                          </a:solidFill>
                          <a:latin typeface="+mn-lt"/>
                          <a:ea typeface="+mn-ea"/>
                          <a:cs typeface="+mn-cs"/>
                        </a:rPr>
                        <a:t>hr_raw_data</a:t>
                      </a:r>
                      <a:endParaRPr lang="en-US" sz="1200" b="1"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lvl="0" algn="ctr" defTabSz="914400">
                        <a:buNone/>
                      </a:pPr>
                      <a:r>
                        <a:rPr lang="en-US" sz="1200" b="0" i="0" u="none" strike="noStrike" kern="1200" baseline="0" noProof="0">
                          <a:solidFill>
                            <a:srgbClr val="000000"/>
                          </a:solidFill>
                          <a:latin typeface="Franklin Gothic Book"/>
                        </a:rPr>
                        <a:t>122.11822529274264</a:t>
                      </a:r>
                      <a:endParaRPr lang="ko-KR" altLang="en-US"/>
                    </a:p>
                  </a:txBody>
                  <a:tcPr anchor="ctr">
                    <a:noFill/>
                  </a:tcPr>
                </a:tc>
                <a:tc>
                  <a:txBody>
                    <a:bodyPr/>
                    <a:lstStyle/>
                    <a:p>
                      <a:pPr marL="0" lvl="0" algn="ctr" defTabSz="914400">
                        <a:spcBef>
                          <a:spcPts val="0"/>
                        </a:spcBef>
                        <a:spcAft>
                          <a:spcPts val="0"/>
                        </a:spcAft>
                        <a:buNone/>
                      </a:pPr>
                      <a:r>
                        <a:rPr lang="en-US" sz="1200" b="0" i="0" u="none" strike="noStrike" kern="1200" baseline="0" noProof="0" dirty="0">
                          <a:solidFill>
                            <a:srgbClr val="000000"/>
                          </a:solidFill>
                          <a:latin typeface="Franklin Gothic Book"/>
                        </a:rPr>
                        <a:t>19.39874768394027</a:t>
                      </a:r>
                      <a:endParaRPr lang="ko-KR" dirty="0"/>
                    </a:p>
                  </a:txBody>
                  <a:tcPr marL="63500" marR="63500" marT="63500" marB="63500" anchor="ctr">
                    <a:noFill/>
                  </a:tcPr>
                </a:tc>
                <a:extLst>
                  <a:ext uri="{0D108BD9-81ED-4DB2-BD59-A6C34878D82A}">
                    <a16:rowId xmlns:a16="http://schemas.microsoft.com/office/drawing/2014/main" val="940144604"/>
                  </a:ext>
                </a:extLst>
              </a:tr>
            </a:tbl>
          </a:graphicData>
        </a:graphic>
      </p:graphicFrame>
      <p:grpSp>
        <p:nvGrpSpPr>
          <p:cNvPr id="17" name="그룹 16">
            <a:extLst>
              <a:ext uri="{FF2B5EF4-FFF2-40B4-BE49-F238E27FC236}">
                <a16:creationId xmlns:a16="http://schemas.microsoft.com/office/drawing/2014/main" id="{C96E6452-09AE-1B3A-6FE5-29A17C1F5A5F}"/>
              </a:ext>
            </a:extLst>
          </p:cNvPr>
          <p:cNvGrpSpPr/>
          <p:nvPr/>
        </p:nvGrpSpPr>
        <p:grpSpPr>
          <a:xfrm>
            <a:off x="161486" y="2708577"/>
            <a:ext cx="8495728" cy="3265079"/>
            <a:chOff x="326937" y="2634330"/>
            <a:chExt cx="8495728" cy="3265079"/>
          </a:xfrm>
        </p:grpSpPr>
        <p:grpSp>
          <p:nvGrpSpPr>
            <p:cNvPr id="9" name="그룹 8">
              <a:extLst>
                <a:ext uri="{FF2B5EF4-FFF2-40B4-BE49-F238E27FC236}">
                  <a16:creationId xmlns:a16="http://schemas.microsoft.com/office/drawing/2014/main" id="{48EB1E76-847D-682E-B818-86BA88B6D5AD}"/>
                </a:ext>
              </a:extLst>
            </p:cNvPr>
            <p:cNvGrpSpPr/>
            <p:nvPr/>
          </p:nvGrpSpPr>
          <p:grpSpPr>
            <a:xfrm>
              <a:off x="326937" y="3036063"/>
              <a:ext cx="8495728" cy="2863346"/>
              <a:chOff x="326937" y="3036063"/>
              <a:chExt cx="8495728" cy="2863346"/>
            </a:xfrm>
          </p:grpSpPr>
          <p:pic>
            <p:nvPicPr>
              <p:cNvPr id="4" name="그림 3" descr="텍스트, 스크린샷, 라인, 그래프이(가) 표시된 사진&#10;&#10;자동 생성된 설명">
                <a:extLst>
                  <a:ext uri="{FF2B5EF4-FFF2-40B4-BE49-F238E27FC236}">
                    <a16:creationId xmlns:a16="http://schemas.microsoft.com/office/drawing/2014/main" id="{A63FA0D8-5690-839C-FCD9-45E769AA5FC0}"/>
                  </a:ext>
                </a:extLst>
              </p:cNvPr>
              <p:cNvPicPr>
                <a:picLocks noChangeAspect="1"/>
              </p:cNvPicPr>
              <p:nvPr/>
            </p:nvPicPr>
            <p:blipFill>
              <a:blip r:embed="rId2"/>
              <a:stretch>
                <a:fillRect/>
              </a:stretch>
            </p:blipFill>
            <p:spPr>
              <a:xfrm>
                <a:off x="326937" y="3036063"/>
                <a:ext cx="4222274" cy="2846218"/>
              </a:xfrm>
              <a:prstGeom prst="rect">
                <a:avLst/>
              </a:prstGeom>
            </p:spPr>
          </p:pic>
          <p:pic>
            <p:nvPicPr>
              <p:cNvPr id="6" name="그림 5" descr="텍스트, 스크린샷, 라인, 도표이(가) 표시된 사진&#10;&#10;자동 생성된 설명">
                <a:extLst>
                  <a:ext uri="{FF2B5EF4-FFF2-40B4-BE49-F238E27FC236}">
                    <a16:creationId xmlns:a16="http://schemas.microsoft.com/office/drawing/2014/main" id="{829C7FD6-4037-65A7-A8B7-87F6FC8CF16F}"/>
                  </a:ext>
                </a:extLst>
              </p:cNvPr>
              <p:cNvPicPr>
                <a:picLocks noChangeAspect="1"/>
              </p:cNvPicPr>
              <p:nvPr/>
            </p:nvPicPr>
            <p:blipFill>
              <a:blip r:embed="rId3"/>
              <a:stretch>
                <a:fillRect/>
              </a:stretch>
            </p:blipFill>
            <p:spPr>
              <a:xfrm>
                <a:off x="4716735" y="3038556"/>
                <a:ext cx="4105930" cy="2860853"/>
              </a:xfrm>
              <a:prstGeom prst="rect">
                <a:avLst/>
              </a:prstGeom>
            </p:spPr>
          </p:pic>
        </p:grpSp>
        <p:sp>
          <p:nvSpPr>
            <p:cNvPr id="14" name="Text Placeholder 3">
              <a:extLst>
                <a:ext uri="{FF2B5EF4-FFF2-40B4-BE49-F238E27FC236}">
                  <a16:creationId xmlns:a16="http://schemas.microsoft.com/office/drawing/2014/main" id="{07E21667-5A67-C59F-EA69-C44C27C419B1}"/>
                </a:ext>
              </a:extLst>
            </p:cNvPr>
            <p:cNvSpPr txBox="1">
              <a:spLocks/>
            </p:cNvSpPr>
            <p:nvPr/>
          </p:nvSpPr>
          <p:spPr>
            <a:xfrm>
              <a:off x="769244" y="2634331"/>
              <a:ext cx="3463502" cy="500312"/>
            </a:xfrm>
            <a:prstGeom prst="rect">
              <a:avLst/>
            </a:prstGeom>
          </p:spPr>
          <p:txBody>
            <a:bodyPr vert="horz" lIns="0" tIns="0" rIns="0" bIns="0" rtlCol="0" anchor="t">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rgbClr val="000000"/>
                  </a:solidFill>
                  <a:latin typeface="Franklin Gothic Medium"/>
                  <a:ea typeface="돋움"/>
                </a:rPr>
                <a:t>Error Case – 15% trimmed mean</a:t>
              </a:r>
              <a:endParaRPr lang="ko-KR" altLang="en-US" dirty="0">
                <a:solidFill>
                  <a:srgbClr val="000000"/>
                </a:solidFill>
                <a:ea typeface="돋움" panose="020B0600000101010101" pitchFamily="34" charset="-127"/>
              </a:endParaRPr>
            </a:p>
            <a:p>
              <a:pPr marL="640080" lvl="1" indent="-457200">
                <a:buClr>
                  <a:srgbClr val="000000"/>
                </a:buClr>
                <a:buFont typeface="Wingdings" pitchFamily="2" charset="2"/>
                <a:buChar char="§"/>
              </a:pPr>
              <a:endParaRPr lang="en-US" altLang="ko-KR" sz="1800" dirty="0">
                <a:solidFill>
                  <a:srgbClr val="000000"/>
                </a:solidFill>
                <a:latin typeface="Franklin Gothic Medium"/>
                <a:ea typeface="돋움"/>
              </a:endParaRPr>
            </a:p>
            <a:p>
              <a:pPr marL="0" indent="0">
                <a:buNone/>
              </a:pPr>
              <a:endParaRPr lang="en-US" b="1" dirty="0">
                <a:solidFill>
                  <a:srgbClr val="000000"/>
                </a:solidFill>
                <a:latin typeface="Franklin Gothic Medium"/>
                <a:ea typeface="돋움"/>
              </a:endParaRPr>
            </a:p>
            <a:p>
              <a:pPr marL="0" indent="0">
                <a:buNone/>
              </a:pPr>
              <a:endParaRPr lang="en-US" b="1" dirty="0">
                <a:solidFill>
                  <a:srgbClr val="000000"/>
                </a:solidFill>
                <a:latin typeface="Franklin Gothic Medium"/>
              </a:endParaRPr>
            </a:p>
          </p:txBody>
        </p:sp>
        <p:sp>
          <p:nvSpPr>
            <p:cNvPr id="16" name="Text Placeholder 3">
              <a:extLst>
                <a:ext uri="{FF2B5EF4-FFF2-40B4-BE49-F238E27FC236}">
                  <a16:creationId xmlns:a16="http://schemas.microsoft.com/office/drawing/2014/main" id="{5C9EDA8E-39F6-15A8-7062-5BB4BEC30DA5}"/>
                </a:ext>
              </a:extLst>
            </p:cNvPr>
            <p:cNvSpPr txBox="1">
              <a:spLocks/>
            </p:cNvSpPr>
            <p:nvPr/>
          </p:nvSpPr>
          <p:spPr>
            <a:xfrm>
              <a:off x="5115587" y="2634330"/>
              <a:ext cx="3679348" cy="500312"/>
            </a:xfrm>
            <a:prstGeom prst="rect">
              <a:avLst/>
            </a:prstGeom>
          </p:spPr>
          <p:txBody>
            <a:bodyPr vert="horz" lIns="0" tIns="0" rIns="0" bIns="0" rtlCol="0" anchor="t">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rgbClr val="000000"/>
                  </a:solidFill>
                  <a:latin typeface="Franklin Gothic Medium"/>
                  <a:ea typeface="돋움"/>
                </a:rPr>
                <a:t>Error Case – Error processed mean</a:t>
              </a:r>
              <a:endParaRPr lang="ko-KR" altLang="en-US" sz="1600" dirty="0">
                <a:solidFill>
                  <a:srgbClr val="000000"/>
                </a:solidFill>
                <a:ea typeface="돋움" panose="020B0600000101010101" pitchFamily="34" charset="-127"/>
              </a:endParaRPr>
            </a:p>
            <a:p>
              <a:pPr marL="640080" lvl="1" indent="-457200">
                <a:buClr>
                  <a:srgbClr val="000000"/>
                </a:buClr>
                <a:buFont typeface="Wingdings" pitchFamily="2" charset="2"/>
                <a:buChar char="§"/>
              </a:pPr>
              <a:endParaRPr lang="en-US" altLang="ko-KR" dirty="0">
                <a:solidFill>
                  <a:srgbClr val="000000"/>
                </a:solidFill>
                <a:latin typeface="Franklin Gothic Medium"/>
                <a:ea typeface="돋움"/>
              </a:endParaRPr>
            </a:p>
            <a:p>
              <a:pPr marL="0" indent="0">
                <a:buNone/>
              </a:pPr>
              <a:endParaRPr lang="en-US" b="1" dirty="0">
                <a:solidFill>
                  <a:srgbClr val="000000"/>
                </a:solidFill>
                <a:latin typeface="Franklin Gothic Medium"/>
                <a:ea typeface="돋움"/>
              </a:endParaRPr>
            </a:p>
            <a:p>
              <a:pPr marL="0" indent="0">
                <a:buNone/>
              </a:pPr>
              <a:endParaRPr lang="en-US" b="1" dirty="0">
                <a:solidFill>
                  <a:srgbClr val="000000"/>
                </a:solidFill>
                <a:latin typeface="Franklin Gothic Medium"/>
              </a:endParaRPr>
            </a:p>
          </p:txBody>
        </p:sp>
      </p:grpSp>
      <p:sp>
        <p:nvSpPr>
          <p:cNvPr id="10" name="Subtitle 2">
            <a:extLst>
              <a:ext uri="{FF2B5EF4-FFF2-40B4-BE49-F238E27FC236}">
                <a16:creationId xmlns:a16="http://schemas.microsoft.com/office/drawing/2014/main" id="{2783893A-421B-6C61-2D28-E7D461D91A40}"/>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ea typeface="돋움"/>
              </a:rPr>
              <a:t>Data Preprocessing</a:t>
            </a:r>
          </a:p>
        </p:txBody>
      </p:sp>
    </p:spTree>
    <p:extLst>
      <p:ext uri="{BB962C8B-B14F-4D97-AF65-F5344CB8AC3E}">
        <p14:creationId xmlns:p14="http://schemas.microsoft.com/office/powerpoint/2010/main" val="128947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A1707E7-A961-D69A-BE78-1158B79802A9}"/>
              </a:ext>
            </a:extLst>
          </p:cNvPr>
          <p:cNvSpPr txBox="1">
            <a:spLocks/>
          </p:cNvSpPr>
          <p:nvPr/>
        </p:nvSpPr>
        <p:spPr>
          <a:xfrm>
            <a:off x="1117213" y="1873640"/>
            <a:ext cx="7123064" cy="421874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startAt="4"/>
            </a:pPr>
            <a:r>
              <a:rPr lang="en-US" sz="2000" b="1">
                <a:solidFill>
                  <a:srgbClr val="C00000"/>
                </a:solidFill>
                <a:latin typeface="Franklin Gothic Medium"/>
              </a:rPr>
              <a:t>Feature Engineering</a:t>
            </a:r>
            <a:endParaRPr lang="en-US" altLang="ko-Kore-KR" sz="2000" b="1">
              <a:solidFill>
                <a:srgbClr val="C00000"/>
              </a:solidFill>
              <a:latin typeface="Franklin Gothic Medium"/>
            </a:endParaRPr>
          </a:p>
          <a:p>
            <a:pPr marL="640080" lvl="1" indent="-457200">
              <a:buClr>
                <a:schemeClr val="bg1"/>
              </a:buClr>
              <a:buFont typeface="Wingdings" pitchFamily="2" charset="2"/>
              <a:buChar char="§"/>
            </a:pPr>
            <a:r>
              <a:rPr lang="en-US" altLang="ko-KR" sz="1800">
                <a:solidFill>
                  <a:schemeClr val="bg1"/>
                </a:solidFill>
                <a:latin typeface="Franklin Gothic Medium"/>
                <a:ea typeface="돋움"/>
              </a:rPr>
              <a:t>Body Movement was meaningless because we did our experiment usually while sitting on the chair.</a:t>
            </a:r>
          </a:p>
          <a:p>
            <a:pPr marL="640080" lvl="1" indent="-457200">
              <a:buClr>
                <a:schemeClr val="bg1"/>
              </a:buClr>
              <a:buFont typeface="Wingdings" pitchFamily="2" charset="2"/>
              <a:buChar char="§"/>
            </a:pPr>
            <a:r>
              <a:rPr lang="en-US" sz="1800">
                <a:solidFill>
                  <a:schemeClr val="bg1"/>
                </a:solidFill>
                <a:latin typeface="Franklin Gothic Medium"/>
              </a:rPr>
              <a:t>Use accumulated Body Movement value from previous 3 hours</a:t>
            </a:r>
            <a:endParaRPr lang="en-US" sz="2000">
              <a:solidFill>
                <a:schemeClr val="bg1"/>
              </a:solidFill>
              <a:latin typeface="Franklin Gothic Medium"/>
            </a:endParaRPr>
          </a:p>
          <a:p>
            <a:pPr marL="0" indent="0">
              <a:buNone/>
            </a:pPr>
            <a:endParaRPr lang="en-US" sz="2000" b="1">
              <a:solidFill>
                <a:srgbClr val="C00000"/>
              </a:solidFill>
              <a:latin typeface="Franklin Gothic Medium"/>
            </a:endParaRP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18</a:t>
            </a:fld>
            <a:endParaRPr lang="en-US"/>
          </a:p>
        </p:txBody>
      </p:sp>
      <p:graphicFrame>
        <p:nvGraphicFramePr>
          <p:cNvPr id="3" name="Table 2">
            <a:extLst>
              <a:ext uri="{FF2B5EF4-FFF2-40B4-BE49-F238E27FC236}">
                <a16:creationId xmlns:a16="http://schemas.microsoft.com/office/drawing/2014/main" id="{ADF182BF-37D9-FE3B-118F-47AC63FB22C7}"/>
              </a:ext>
            </a:extLst>
          </p:cNvPr>
          <p:cNvGraphicFramePr>
            <a:graphicFrameLocks noGrp="1"/>
          </p:cNvGraphicFramePr>
          <p:nvPr>
            <p:extLst>
              <p:ext uri="{D42A27DB-BD31-4B8C-83A1-F6EECF244321}">
                <p14:modId xmlns:p14="http://schemas.microsoft.com/office/powerpoint/2010/main" val="1234711214"/>
              </p:ext>
            </p:extLst>
          </p:nvPr>
        </p:nvGraphicFramePr>
        <p:xfrm>
          <a:off x="4191856" y="3812263"/>
          <a:ext cx="3450356" cy="2034311"/>
        </p:xfrm>
        <a:graphic>
          <a:graphicData uri="http://schemas.openxmlformats.org/drawingml/2006/table">
            <a:tbl>
              <a:tblPr bandRow="1" bandCol="1">
                <a:tableStyleId>{69012ECD-51FC-41F1-AA8D-1B2483CD663E}</a:tableStyleId>
              </a:tblPr>
              <a:tblGrid>
                <a:gridCol w="1726058">
                  <a:extLst>
                    <a:ext uri="{9D8B030D-6E8A-4147-A177-3AD203B41FA5}">
                      <a16:colId xmlns:a16="http://schemas.microsoft.com/office/drawing/2014/main" val="4175026619"/>
                    </a:ext>
                  </a:extLst>
                </a:gridCol>
                <a:gridCol w="1724298">
                  <a:extLst>
                    <a:ext uri="{9D8B030D-6E8A-4147-A177-3AD203B41FA5}">
                      <a16:colId xmlns:a16="http://schemas.microsoft.com/office/drawing/2014/main" val="868517439"/>
                    </a:ext>
                  </a:extLst>
                </a:gridCol>
              </a:tblGrid>
              <a:tr h="411191">
                <a:tc>
                  <a:txBody>
                    <a:bodyPr/>
                    <a:lstStyle/>
                    <a:p>
                      <a:pPr algn="ctr"/>
                      <a:r>
                        <a:rPr lang="en-US" sz="1400" b="1" dirty="0"/>
                        <a:t>Time interval</a:t>
                      </a:r>
                    </a:p>
                  </a:txBody>
                  <a:tcPr anchor="ctr">
                    <a:solidFill>
                      <a:schemeClr val="accent1">
                        <a:lumMod val="60000"/>
                        <a:lumOff val="40000"/>
                      </a:schemeClr>
                    </a:solidFill>
                  </a:tcPr>
                </a:tc>
                <a:tc>
                  <a:txBody>
                    <a:bodyPr/>
                    <a:lstStyle/>
                    <a:p>
                      <a:pPr lvl="0" algn="ctr">
                        <a:lnSpc>
                          <a:spcPct val="100000"/>
                        </a:lnSpc>
                        <a:spcBef>
                          <a:spcPts val="0"/>
                        </a:spcBef>
                        <a:spcAft>
                          <a:spcPts val="0"/>
                        </a:spcAft>
                        <a:buNone/>
                      </a:pPr>
                      <a:r>
                        <a:rPr lang="en-US" sz="1300" b="0" i="0" u="none" strike="noStrike" noProof="0" dirty="0">
                          <a:solidFill>
                            <a:srgbClr val="000000"/>
                          </a:solidFill>
                          <a:latin typeface="Franklin Gothic Book"/>
                        </a:rPr>
                        <a:t>R</a:t>
                      </a:r>
                      <a:r>
                        <a:rPr lang="en-US" sz="1400" b="0" i="0" u="none" strike="noStrike" baseline="30000" noProof="0" dirty="0">
                          <a:solidFill>
                            <a:schemeClr val="tx1"/>
                          </a:solidFill>
                          <a:latin typeface="Franklin Gothic Book"/>
                        </a:rPr>
                        <a:t>2</a:t>
                      </a:r>
                      <a:r>
                        <a:rPr lang="en-US" sz="1300" b="0" i="0" u="none" strike="noStrike" noProof="0" dirty="0">
                          <a:solidFill>
                            <a:srgbClr val="000000"/>
                          </a:solidFill>
                          <a:latin typeface="Franklin Gothic Book"/>
                        </a:rPr>
                        <a:t> score</a:t>
                      </a:r>
                    </a:p>
                  </a:txBody>
                  <a:tcPr anchor="ctr">
                    <a:solidFill>
                      <a:schemeClr val="accent1">
                        <a:lumMod val="60000"/>
                        <a:lumOff val="40000"/>
                      </a:schemeClr>
                    </a:solidFill>
                  </a:tcPr>
                </a:tc>
                <a:extLst>
                  <a:ext uri="{0D108BD9-81ED-4DB2-BD59-A6C34878D82A}">
                    <a16:rowId xmlns:a16="http://schemas.microsoft.com/office/drawing/2014/main" val="1422885156"/>
                  </a:ext>
                </a:extLst>
              </a:tr>
              <a:tr h="324624">
                <a:tc>
                  <a:txBody>
                    <a:bodyPr/>
                    <a:lstStyle/>
                    <a:p>
                      <a:pPr algn="ctr"/>
                      <a:r>
                        <a:rPr lang="en-US" sz="1200" b="0" kern="1200" dirty="0">
                          <a:solidFill>
                            <a:schemeClr val="tx1"/>
                          </a:solidFill>
                          <a:latin typeface="+mn-lt"/>
                          <a:ea typeface="+mn-ea"/>
                          <a:cs typeface="+mn-cs"/>
                        </a:rPr>
                        <a:t>1 h</a:t>
                      </a:r>
                    </a:p>
                  </a:txBody>
                  <a:tcPr anchor="ctr">
                    <a:solidFill>
                      <a:schemeClr val="accent1">
                        <a:lumMod val="40000"/>
                        <a:lumOff val="60000"/>
                      </a:schemeClr>
                    </a:solidFill>
                  </a:tcPr>
                </a:tc>
                <a:tc>
                  <a:txBody>
                    <a:bodyPr/>
                    <a:lstStyle/>
                    <a:p>
                      <a:pPr marL="0" algn="ctr" defTabSz="914400" rtl="0" eaLnBrk="1" latinLnBrk="0" hangingPunct="1"/>
                      <a:r>
                        <a:rPr lang="en-US" sz="1400" b="0" i="0" u="none" strike="noStrike" kern="1200" dirty="0">
                          <a:solidFill>
                            <a:schemeClr val="tx1"/>
                          </a:solidFill>
                          <a:effectLst/>
                          <a:latin typeface="+mn-lt"/>
                          <a:ea typeface="+mn-ea"/>
                          <a:cs typeface="+mn-cs"/>
                        </a:rPr>
                        <a:t>0.83972</a:t>
                      </a:r>
                      <a:endParaRPr lang="en-US" sz="1050" b="0" kern="1200" dirty="0">
                        <a:solidFill>
                          <a:srgbClr val="FF0000"/>
                        </a:solidFill>
                        <a:latin typeface="+mn-lt"/>
                        <a:ea typeface="+mn-ea"/>
                        <a:cs typeface="+mn-cs"/>
                      </a:endParaRPr>
                    </a:p>
                  </a:txBody>
                  <a:tcPr anchor="ctr">
                    <a:noFill/>
                  </a:tcPr>
                </a:tc>
                <a:extLst>
                  <a:ext uri="{0D108BD9-81ED-4DB2-BD59-A6C34878D82A}">
                    <a16:rowId xmlns:a16="http://schemas.microsoft.com/office/drawing/2014/main" val="3687152162"/>
                  </a:ext>
                </a:extLst>
              </a:tr>
              <a:tr h="324624">
                <a:tc>
                  <a:txBody>
                    <a:bodyPr/>
                    <a:lstStyle/>
                    <a:p>
                      <a:pPr algn="ctr"/>
                      <a:r>
                        <a:rPr lang="en-US" sz="1200" b="0" kern="1200" dirty="0">
                          <a:solidFill>
                            <a:schemeClr val="tx1"/>
                          </a:solidFill>
                          <a:latin typeface="+mn-lt"/>
                          <a:ea typeface="+mn-ea"/>
                          <a:cs typeface="+mn-cs"/>
                        </a:rPr>
                        <a:t>1 h 30 m</a:t>
                      </a:r>
                    </a:p>
                  </a:txBody>
                  <a:tcPr anchor="ctr">
                    <a:solidFill>
                      <a:schemeClr val="accent1">
                        <a:lumMod val="40000"/>
                        <a:lumOff val="60000"/>
                      </a:schemeClr>
                    </a:solidFill>
                  </a:tcPr>
                </a:tc>
                <a:tc>
                  <a:txBody>
                    <a:bodyPr/>
                    <a:lstStyle/>
                    <a:p>
                      <a:pPr algn="ctr" rtl="0"/>
                      <a:r>
                        <a:rPr lang="en-US" sz="1400" b="0" i="0" u="none" strike="noStrike" kern="1200" dirty="0">
                          <a:solidFill>
                            <a:schemeClr val="tx1"/>
                          </a:solidFill>
                          <a:effectLst/>
                          <a:latin typeface="+mn-lt"/>
                          <a:ea typeface="+mn-ea"/>
                          <a:cs typeface="+mn-cs"/>
                        </a:rPr>
                        <a:t>0.85472</a:t>
                      </a:r>
                      <a:endParaRPr lang="ko-Kore-KR" sz="1050" b="0" dirty="0">
                        <a:effectLst/>
                      </a:endParaRPr>
                    </a:p>
                  </a:txBody>
                  <a:tcPr anchor="ctr">
                    <a:noFill/>
                  </a:tcPr>
                </a:tc>
                <a:extLst>
                  <a:ext uri="{0D108BD9-81ED-4DB2-BD59-A6C34878D82A}">
                    <a16:rowId xmlns:a16="http://schemas.microsoft.com/office/drawing/2014/main" val="940144604"/>
                  </a:ext>
                </a:extLst>
              </a:tr>
              <a:tr h="324624">
                <a:tc>
                  <a:txBody>
                    <a:bodyPr/>
                    <a:lstStyle/>
                    <a:p>
                      <a:pPr algn="ctr"/>
                      <a:r>
                        <a:rPr lang="en-US" sz="1200" b="0" kern="1200" dirty="0">
                          <a:solidFill>
                            <a:schemeClr val="tx1"/>
                          </a:solidFill>
                          <a:latin typeface="+mn-lt"/>
                          <a:ea typeface="+mn-ea"/>
                          <a:cs typeface="+mn-cs"/>
                        </a:rPr>
                        <a:t>2 h</a:t>
                      </a:r>
                    </a:p>
                  </a:txBody>
                  <a:tcPr anchor="ctr">
                    <a:solidFill>
                      <a:schemeClr val="accent1">
                        <a:lumMod val="40000"/>
                        <a:lumOff val="60000"/>
                      </a:schemeClr>
                    </a:solidFill>
                  </a:tcPr>
                </a:tc>
                <a:tc>
                  <a:txBody>
                    <a:bodyPr/>
                    <a:lstStyle/>
                    <a:p>
                      <a:pPr algn="ctr"/>
                      <a:r>
                        <a:rPr lang="en-US" sz="1400" b="0" i="0" u="none" strike="noStrike" kern="1200" dirty="0">
                          <a:solidFill>
                            <a:schemeClr val="tx1"/>
                          </a:solidFill>
                          <a:effectLst/>
                          <a:latin typeface="+mn-lt"/>
                          <a:ea typeface="+mn-ea"/>
                          <a:cs typeface="+mn-cs"/>
                        </a:rPr>
                        <a:t>0.86239</a:t>
                      </a:r>
                      <a:endParaRPr lang="en-US" sz="1050" b="0" kern="1200" dirty="0">
                        <a:solidFill>
                          <a:schemeClr val="tx1"/>
                        </a:solidFill>
                        <a:latin typeface="+mn-lt"/>
                        <a:ea typeface="+mn-ea"/>
                        <a:cs typeface="+mn-cs"/>
                      </a:endParaRPr>
                    </a:p>
                  </a:txBody>
                  <a:tcPr anchor="ctr">
                    <a:noFill/>
                  </a:tcPr>
                </a:tc>
                <a:extLst>
                  <a:ext uri="{0D108BD9-81ED-4DB2-BD59-A6C34878D82A}">
                    <a16:rowId xmlns:a16="http://schemas.microsoft.com/office/drawing/2014/main" val="2918103173"/>
                  </a:ext>
                </a:extLst>
              </a:tr>
              <a:tr h="324624">
                <a:tc>
                  <a:txBody>
                    <a:bodyPr/>
                    <a:lstStyle/>
                    <a:p>
                      <a:pPr algn="ctr"/>
                      <a:r>
                        <a:rPr lang="en-US" sz="1200" b="0" kern="1200" dirty="0">
                          <a:solidFill>
                            <a:schemeClr val="tx1"/>
                          </a:solidFill>
                          <a:latin typeface="+mn-lt"/>
                          <a:ea typeface="+mn-ea"/>
                          <a:cs typeface="+mn-cs"/>
                        </a:rPr>
                        <a:t>2h 30 m</a:t>
                      </a:r>
                    </a:p>
                  </a:txBody>
                  <a:tcPr anchor="ctr">
                    <a:solidFill>
                      <a:schemeClr val="accent1">
                        <a:lumMod val="40000"/>
                        <a:lumOff val="60000"/>
                      </a:schemeClr>
                    </a:solidFill>
                  </a:tcPr>
                </a:tc>
                <a:tc>
                  <a:txBody>
                    <a:bodyPr/>
                    <a:lstStyle/>
                    <a:p>
                      <a:pPr algn="ctr" rtl="0"/>
                      <a:r>
                        <a:rPr lang="en-US" sz="1400" b="0" i="0" u="none" strike="noStrike" kern="1200" dirty="0">
                          <a:solidFill>
                            <a:schemeClr val="tx1"/>
                          </a:solidFill>
                          <a:effectLst/>
                          <a:latin typeface="+mn-lt"/>
                          <a:ea typeface="+mn-ea"/>
                          <a:cs typeface="+mn-cs"/>
                        </a:rPr>
                        <a:t>0.86296</a:t>
                      </a:r>
                      <a:endParaRPr lang="ko-Kore-KR" sz="1050" b="0" dirty="0">
                        <a:effectLst/>
                      </a:endParaRPr>
                    </a:p>
                  </a:txBody>
                  <a:tcPr anchor="ctr">
                    <a:noFill/>
                  </a:tcPr>
                </a:tc>
                <a:extLst>
                  <a:ext uri="{0D108BD9-81ED-4DB2-BD59-A6C34878D82A}">
                    <a16:rowId xmlns:a16="http://schemas.microsoft.com/office/drawing/2014/main" val="2507109758"/>
                  </a:ext>
                </a:extLst>
              </a:tr>
              <a:tr h="324624">
                <a:tc>
                  <a:txBody>
                    <a:bodyPr/>
                    <a:lstStyle/>
                    <a:p>
                      <a:pPr algn="ctr"/>
                      <a:r>
                        <a:rPr lang="en-US" sz="1200" b="1" kern="1200" dirty="0">
                          <a:solidFill>
                            <a:schemeClr val="tx1"/>
                          </a:solidFill>
                          <a:latin typeface="+mn-lt"/>
                          <a:ea typeface="+mn-ea"/>
                          <a:cs typeface="+mn-cs"/>
                        </a:rPr>
                        <a:t>3 h</a:t>
                      </a:r>
                    </a:p>
                  </a:txBody>
                  <a:tcPr anchor="ctr">
                    <a:solidFill>
                      <a:schemeClr val="accent1">
                        <a:lumMod val="40000"/>
                        <a:lumOff val="60000"/>
                      </a:schemeClr>
                    </a:solidFill>
                  </a:tcPr>
                </a:tc>
                <a:tc>
                  <a:txBody>
                    <a:bodyPr/>
                    <a:lstStyle/>
                    <a:p>
                      <a:pPr algn="ctr" rtl="0"/>
                      <a:r>
                        <a:rPr lang="en-US" sz="1400" b="1" i="0" u="none" strike="noStrike" kern="1200" dirty="0">
                          <a:solidFill>
                            <a:srgbClr val="FF0000"/>
                          </a:solidFill>
                          <a:effectLst/>
                          <a:latin typeface="+mn-lt"/>
                          <a:ea typeface="+mn-ea"/>
                          <a:cs typeface="+mn-cs"/>
                        </a:rPr>
                        <a:t>0.86428</a:t>
                      </a:r>
                      <a:endParaRPr lang="ko-Kore-KR" sz="1050" b="1" dirty="0">
                        <a:solidFill>
                          <a:srgbClr val="FF0000"/>
                        </a:solidFill>
                        <a:effectLst/>
                      </a:endParaRPr>
                    </a:p>
                  </a:txBody>
                  <a:tcPr anchor="ctr">
                    <a:noFill/>
                  </a:tcPr>
                </a:tc>
                <a:extLst>
                  <a:ext uri="{0D108BD9-81ED-4DB2-BD59-A6C34878D82A}">
                    <a16:rowId xmlns:a16="http://schemas.microsoft.com/office/drawing/2014/main" val="733486810"/>
                  </a:ext>
                </a:extLst>
              </a:tr>
            </a:tbl>
          </a:graphicData>
        </a:graphic>
      </p:graphicFrame>
      <p:sp>
        <p:nvSpPr>
          <p:cNvPr id="11" name="오른쪽 화살표[R] 10">
            <a:extLst>
              <a:ext uri="{FF2B5EF4-FFF2-40B4-BE49-F238E27FC236}">
                <a16:creationId xmlns:a16="http://schemas.microsoft.com/office/drawing/2014/main" id="{980281A1-114B-403C-3E9E-25F9EF6A6D04}"/>
              </a:ext>
            </a:extLst>
          </p:cNvPr>
          <p:cNvSpPr/>
          <p:nvPr/>
        </p:nvSpPr>
        <p:spPr>
          <a:xfrm rot="5400000">
            <a:off x="2686547" y="4764008"/>
            <a:ext cx="179285" cy="1472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4" name="그림 3">
            <a:extLst>
              <a:ext uri="{FF2B5EF4-FFF2-40B4-BE49-F238E27FC236}">
                <a16:creationId xmlns:a16="http://schemas.microsoft.com/office/drawing/2014/main" id="{E2D8A1AD-B274-2D4C-E8F7-01F963206ECF}"/>
              </a:ext>
            </a:extLst>
          </p:cNvPr>
          <p:cNvPicPr>
            <a:picLocks noChangeAspect="1"/>
          </p:cNvPicPr>
          <p:nvPr/>
        </p:nvPicPr>
        <p:blipFill>
          <a:blip r:embed="rId2"/>
          <a:stretch>
            <a:fillRect/>
          </a:stretch>
        </p:blipFill>
        <p:spPr>
          <a:xfrm>
            <a:off x="1721675" y="3756183"/>
            <a:ext cx="1986849" cy="965597"/>
          </a:xfrm>
          <a:prstGeom prst="rect">
            <a:avLst/>
          </a:prstGeom>
        </p:spPr>
      </p:pic>
      <p:sp>
        <p:nvSpPr>
          <p:cNvPr id="9" name="AutoShape 2">
            <a:extLst>
              <a:ext uri="{FF2B5EF4-FFF2-40B4-BE49-F238E27FC236}">
                <a16:creationId xmlns:a16="http://schemas.microsoft.com/office/drawing/2014/main" id="{42FD72F4-8D30-A408-36FC-C83FAC0FE5FD}"/>
              </a:ext>
            </a:extLst>
          </p:cNvPr>
          <p:cNvSpPr>
            <a:spLocks noChangeAspect="1" noChangeArrowheads="1"/>
          </p:cNvSpPr>
          <p:nvPr/>
        </p:nvSpPr>
        <p:spPr bwMode="auto">
          <a:xfrm>
            <a:off x="4305300" y="32194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13" name="그림 12" descr="텍스트, 폰트, 스크린샷, 화이트이(가) 표시된 사진&#10;&#10;자동 생성된 설명">
            <a:extLst>
              <a:ext uri="{FF2B5EF4-FFF2-40B4-BE49-F238E27FC236}">
                <a16:creationId xmlns:a16="http://schemas.microsoft.com/office/drawing/2014/main" id="{4594BA54-6141-7D95-A1E6-286CCD0F4AE8}"/>
              </a:ext>
            </a:extLst>
          </p:cNvPr>
          <p:cNvPicPr>
            <a:picLocks noChangeAspect="1"/>
          </p:cNvPicPr>
          <p:nvPr/>
        </p:nvPicPr>
        <p:blipFill>
          <a:blip r:embed="rId3"/>
          <a:stretch>
            <a:fillRect/>
          </a:stretch>
        </p:blipFill>
        <p:spPr>
          <a:xfrm>
            <a:off x="1721675" y="5003122"/>
            <a:ext cx="2017671" cy="941580"/>
          </a:xfrm>
          <a:prstGeom prst="rect">
            <a:avLst/>
          </a:prstGeom>
        </p:spPr>
      </p:pic>
      <p:sp>
        <p:nvSpPr>
          <p:cNvPr id="8" name="Subtitle 2">
            <a:extLst>
              <a:ext uri="{FF2B5EF4-FFF2-40B4-BE49-F238E27FC236}">
                <a16:creationId xmlns:a16="http://schemas.microsoft.com/office/drawing/2014/main" id="{82A3BDBE-7C6A-2285-B5EE-BFDC78DB120D}"/>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dirty="0">
                <a:latin typeface="Franklin Gothic Demi Cond"/>
                <a:ea typeface="돋움"/>
              </a:rPr>
              <a:t>Data Preprocessing</a:t>
            </a:r>
          </a:p>
        </p:txBody>
      </p:sp>
      <p:sp>
        <p:nvSpPr>
          <p:cNvPr id="7" name="Text Placeholder 3">
            <a:extLst>
              <a:ext uri="{FF2B5EF4-FFF2-40B4-BE49-F238E27FC236}">
                <a16:creationId xmlns:a16="http://schemas.microsoft.com/office/drawing/2014/main" id="{44867D71-F6A2-6FF2-9B8B-34B560C8C2D1}"/>
              </a:ext>
            </a:extLst>
          </p:cNvPr>
          <p:cNvSpPr txBox="1">
            <a:spLocks/>
          </p:cNvSpPr>
          <p:nvPr/>
        </p:nvSpPr>
        <p:spPr>
          <a:xfrm>
            <a:off x="1125414" y="3397127"/>
            <a:ext cx="7014206" cy="280912"/>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868680" lvl="2" indent="-457200">
              <a:buClr>
                <a:srgbClr val="000000"/>
              </a:buClr>
              <a:buFont typeface="Wingdings" pitchFamily="2" charset="2"/>
              <a:buChar char="§"/>
            </a:pPr>
            <a:r>
              <a:rPr lang="en-US" sz="1200">
                <a:solidFill>
                  <a:schemeClr val="bg1"/>
                </a:solidFill>
                <a:latin typeface="Franklin Gothic Medium"/>
                <a:ea typeface="돋움"/>
              </a:rPr>
              <a:t>Cognitive functions were improved after an exercise such as: attention, concentration</a:t>
            </a:r>
            <a:r>
              <a:rPr lang="en-US" sz="1200">
                <a:solidFill>
                  <a:schemeClr val="bg1"/>
                </a:solidFill>
                <a:latin typeface="Franklin Gothic Medium"/>
              </a:rPr>
              <a:t> [12].</a:t>
            </a:r>
            <a:endParaRPr lang="ko-KR" altLang="en-US" sz="1200">
              <a:solidFill>
                <a:schemeClr val="bg1"/>
              </a:solidFill>
              <a:latin typeface="Franklin Gothic Medium"/>
              <a:ea typeface="돋움"/>
            </a:endParaRPr>
          </a:p>
          <a:p>
            <a:pPr marL="0" indent="0">
              <a:buNone/>
            </a:pPr>
            <a:endParaRPr lang="en-US" sz="1600" b="1">
              <a:solidFill>
                <a:srgbClr val="C00000"/>
              </a:solidFill>
              <a:latin typeface="Franklin Gothic Medium"/>
            </a:endParaRPr>
          </a:p>
        </p:txBody>
      </p:sp>
    </p:spTree>
    <p:extLst>
      <p:ext uri="{BB962C8B-B14F-4D97-AF65-F5344CB8AC3E}">
        <p14:creationId xmlns:p14="http://schemas.microsoft.com/office/powerpoint/2010/main" val="284907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A1707E7-A961-D69A-BE78-1158B79802A9}"/>
              </a:ext>
            </a:extLst>
          </p:cNvPr>
          <p:cNvSpPr txBox="1">
            <a:spLocks/>
          </p:cNvSpPr>
          <p:nvPr/>
        </p:nvSpPr>
        <p:spPr>
          <a:xfrm>
            <a:off x="1127024" y="1873641"/>
            <a:ext cx="7221175" cy="3942960"/>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startAt="5"/>
            </a:pPr>
            <a:r>
              <a:rPr lang="en-US" sz="2000" b="1">
                <a:solidFill>
                  <a:srgbClr val="C00000"/>
                </a:solidFill>
                <a:latin typeface="Franklin Gothic Medium"/>
              </a:rPr>
              <a:t>Imputation</a:t>
            </a:r>
          </a:p>
          <a:p>
            <a:pPr marL="640080" lvl="1" indent="-457200">
              <a:buClr>
                <a:schemeClr val="bg1"/>
              </a:buClr>
              <a:buFont typeface="Wingdings" pitchFamily="2" charset="2"/>
              <a:buChar char="§"/>
            </a:pPr>
            <a:r>
              <a:rPr lang="en-US" sz="1800">
                <a:solidFill>
                  <a:schemeClr val="bg1"/>
                </a:solidFill>
                <a:latin typeface="Franklin Gothic Medium"/>
              </a:rPr>
              <a:t>The number of data that were removed due to missing values was about 13,000.</a:t>
            </a:r>
          </a:p>
          <a:p>
            <a:pPr marL="640080" lvl="1" indent="-457200">
              <a:buClr>
                <a:schemeClr val="bg1"/>
              </a:buClr>
              <a:buFont typeface="Wingdings" pitchFamily="2" charset="2"/>
              <a:buChar char="§"/>
            </a:pPr>
            <a:r>
              <a:rPr lang="en-US" sz="1800">
                <a:solidFill>
                  <a:schemeClr val="bg1"/>
                </a:solidFill>
                <a:latin typeface="Franklin Gothic Medium"/>
              </a:rPr>
              <a:t>Imputation : Fill in the missing value based on the relationship of features</a:t>
            </a:r>
          </a:p>
          <a:p>
            <a:pPr marL="868680" lvl="2">
              <a:buClr>
                <a:schemeClr val="bg1"/>
              </a:buClr>
              <a:buFont typeface="Wingdings" pitchFamily="2" charset="2"/>
              <a:buChar char="§"/>
            </a:pPr>
            <a:r>
              <a:rPr lang="en-US" sz="1700">
                <a:solidFill>
                  <a:schemeClr val="bg1"/>
                </a:solidFill>
                <a:latin typeface="Franklin Gothic Medium"/>
              </a:rPr>
              <a:t>Increase the data size by using the Random Forest Imputation</a:t>
            </a: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19</a:t>
            </a:fld>
            <a:endParaRPr lang="en-US"/>
          </a:p>
        </p:txBody>
      </p:sp>
      <p:graphicFrame>
        <p:nvGraphicFramePr>
          <p:cNvPr id="4" name="Table 2">
            <a:extLst>
              <a:ext uri="{FF2B5EF4-FFF2-40B4-BE49-F238E27FC236}">
                <a16:creationId xmlns:a16="http://schemas.microsoft.com/office/drawing/2014/main" id="{FD1DDFDC-F110-0A49-2F48-D667BFA1C1A5}"/>
              </a:ext>
            </a:extLst>
          </p:cNvPr>
          <p:cNvGraphicFramePr>
            <a:graphicFrameLocks noGrp="1"/>
          </p:cNvGraphicFramePr>
          <p:nvPr>
            <p:extLst>
              <p:ext uri="{D42A27DB-BD31-4B8C-83A1-F6EECF244321}">
                <p14:modId xmlns:p14="http://schemas.microsoft.com/office/powerpoint/2010/main" val="3236981654"/>
              </p:ext>
            </p:extLst>
          </p:nvPr>
        </p:nvGraphicFramePr>
        <p:xfrm>
          <a:off x="1295206" y="4022321"/>
          <a:ext cx="6767078" cy="1914596"/>
        </p:xfrm>
        <a:graphic>
          <a:graphicData uri="http://schemas.openxmlformats.org/drawingml/2006/table">
            <a:tbl>
              <a:tblPr bandRow="1" bandCol="1">
                <a:tableStyleId>{69012ECD-51FC-41F1-AA8D-1B2483CD663E}</a:tableStyleId>
              </a:tblPr>
              <a:tblGrid>
                <a:gridCol w="1508808">
                  <a:extLst>
                    <a:ext uri="{9D8B030D-6E8A-4147-A177-3AD203B41FA5}">
                      <a16:colId xmlns:a16="http://schemas.microsoft.com/office/drawing/2014/main" val="4175026619"/>
                    </a:ext>
                  </a:extLst>
                </a:gridCol>
                <a:gridCol w="2629135">
                  <a:extLst>
                    <a:ext uri="{9D8B030D-6E8A-4147-A177-3AD203B41FA5}">
                      <a16:colId xmlns:a16="http://schemas.microsoft.com/office/drawing/2014/main" val="868517439"/>
                    </a:ext>
                  </a:extLst>
                </a:gridCol>
                <a:gridCol w="2629135">
                  <a:extLst>
                    <a:ext uri="{9D8B030D-6E8A-4147-A177-3AD203B41FA5}">
                      <a16:colId xmlns:a16="http://schemas.microsoft.com/office/drawing/2014/main" val="1911343231"/>
                    </a:ext>
                  </a:extLst>
                </a:gridCol>
              </a:tblGrid>
              <a:tr h="440047">
                <a:tc>
                  <a:txBody>
                    <a:bodyPr/>
                    <a:lstStyle/>
                    <a:p>
                      <a:pPr algn="ctr"/>
                      <a:r>
                        <a:rPr lang="en-US" sz="1400" b="1" dirty="0"/>
                        <a:t>MSE</a:t>
                      </a:r>
                    </a:p>
                  </a:txBody>
                  <a:tcPr anchor="ctr">
                    <a:solidFill>
                      <a:schemeClr val="accent1">
                        <a:lumMod val="60000"/>
                        <a:lumOff val="40000"/>
                      </a:schemeClr>
                    </a:solidFill>
                  </a:tcPr>
                </a:tc>
                <a:tc>
                  <a:txBody>
                    <a:bodyPr/>
                    <a:lstStyle/>
                    <a:p>
                      <a:pPr algn="ctr"/>
                      <a:r>
                        <a:rPr lang="en-US" sz="1300" b="0" dirty="0"/>
                        <a:t>Temperature</a:t>
                      </a:r>
                    </a:p>
                  </a:txBody>
                  <a:tcPr anchor="ctr">
                    <a:solidFill>
                      <a:schemeClr val="accent1">
                        <a:lumMod val="60000"/>
                        <a:lumOff val="40000"/>
                      </a:schemeClr>
                    </a:solidFill>
                  </a:tcPr>
                </a:tc>
                <a:tc>
                  <a:txBody>
                    <a:bodyPr/>
                    <a:lstStyle/>
                    <a:p>
                      <a:pPr algn="ctr"/>
                      <a:r>
                        <a:rPr lang="en-US" sz="1300" b="0" dirty="0"/>
                        <a:t>EDA</a:t>
                      </a:r>
                    </a:p>
                  </a:txBody>
                  <a:tcPr anchor="ctr">
                    <a:solidFill>
                      <a:schemeClr val="accent1">
                        <a:lumMod val="60000"/>
                        <a:lumOff val="40000"/>
                      </a:schemeClr>
                    </a:solidFill>
                  </a:tcPr>
                </a:tc>
                <a:extLst>
                  <a:ext uri="{0D108BD9-81ED-4DB2-BD59-A6C34878D82A}">
                    <a16:rowId xmlns:a16="http://schemas.microsoft.com/office/drawing/2014/main" val="1422885156"/>
                  </a:ext>
                </a:extLst>
              </a:tr>
              <a:tr h="450147">
                <a:tc>
                  <a:txBody>
                    <a:bodyPr/>
                    <a:lstStyle/>
                    <a:p>
                      <a:pPr algn="ctr"/>
                      <a:r>
                        <a:rPr lang="en-US" sz="1100" b="0" kern="1200" dirty="0">
                          <a:solidFill>
                            <a:schemeClr val="tx1"/>
                          </a:solidFill>
                          <a:latin typeface="+mn-lt"/>
                          <a:ea typeface="+mn-ea"/>
                          <a:cs typeface="+mn-cs"/>
                        </a:rPr>
                        <a:t>Iterative Imputation</a:t>
                      </a:r>
                    </a:p>
                  </a:txBody>
                  <a:tcPr anchor="ctr">
                    <a:solidFill>
                      <a:schemeClr val="accent1">
                        <a:lumMod val="40000"/>
                        <a:lumOff val="60000"/>
                      </a:schemeClr>
                    </a:solidFill>
                  </a:tcPr>
                </a:tc>
                <a:tc>
                  <a:txBody>
                    <a:bodyPr/>
                    <a:lstStyle/>
                    <a:p>
                      <a:pPr marL="0" algn="ctr" defTabSz="914400" rtl="0" eaLnBrk="1" latinLnBrk="0" hangingPunct="1"/>
                      <a:r>
                        <a:rPr lang="en-US" sz="1400" b="0" i="0" u="none" strike="noStrike" kern="1200" dirty="0">
                          <a:solidFill>
                            <a:schemeClr val="tx1"/>
                          </a:solidFill>
                          <a:effectLst/>
                          <a:latin typeface="+mn-lt"/>
                          <a:ea typeface="+mn-ea"/>
                          <a:cs typeface="+mn-cs"/>
                        </a:rPr>
                        <a:t>2.8693930001028156</a:t>
                      </a:r>
                      <a:endParaRPr lang="en-US" sz="1050" b="1" kern="1200" dirty="0">
                        <a:solidFill>
                          <a:srgbClr val="FF0000"/>
                        </a:solidFill>
                        <a:latin typeface="+mn-lt"/>
                        <a:ea typeface="+mn-ea"/>
                        <a:cs typeface="+mn-cs"/>
                      </a:endParaRPr>
                    </a:p>
                  </a:txBody>
                  <a:tcPr anchor="ctr">
                    <a:noFill/>
                  </a:tcPr>
                </a:tc>
                <a:tc>
                  <a:txBody>
                    <a:bodyPr/>
                    <a:lstStyle/>
                    <a:p>
                      <a:pPr marL="0" algn="ctr" defTabSz="914400" rtl="0" eaLnBrk="1" latinLnBrk="0" hangingPunct="1"/>
                      <a:r>
                        <a:rPr lang="en-US" sz="1400" b="0" i="0" u="none" strike="noStrike" kern="1200" dirty="0">
                          <a:solidFill>
                            <a:schemeClr val="tx1"/>
                          </a:solidFill>
                          <a:effectLst/>
                          <a:latin typeface="+mn-lt"/>
                          <a:ea typeface="+mn-ea"/>
                          <a:cs typeface="+mn-cs"/>
                        </a:rPr>
                        <a:t>24.336120649736955</a:t>
                      </a:r>
                      <a:endParaRPr lang="en-US" sz="1050" b="1" kern="1200" dirty="0">
                        <a:solidFill>
                          <a:srgbClr val="FF0000"/>
                        </a:solidFill>
                        <a:latin typeface="+mn-lt"/>
                        <a:ea typeface="+mn-ea"/>
                        <a:cs typeface="+mn-cs"/>
                      </a:endParaRPr>
                    </a:p>
                  </a:txBody>
                  <a:tcPr anchor="ctr">
                    <a:noFill/>
                  </a:tcPr>
                </a:tc>
                <a:extLst>
                  <a:ext uri="{0D108BD9-81ED-4DB2-BD59-A6C34878D82A}">
                    <a16:rowId xmlns:a16="http://schemas.microsoft.com/office/drawing/2014/main" val="3687152162"/>
                  </a:ext>
                </a:extLst>
              </a:tr>
              <a:tr h="574255">
                <a:tc>
                  <a:txBody>
                    <a:bodyPr/>
                    <a:lstStyle/>
                    <a:p>
                      <a:pPr algn="ctr"/>
                      <a:r>
                        <a:rPr lang="en-US" sz="1200" b="1" kern="1200" dirty="0">
                          <a:solidFill>
                            <a:schemeClr val="tx1"/>
                          </a:solidFill>
                          <a:latin typeface="+mn-lt"/>
                          <a:ea typeface="+mn-ea"/>
                          <a:cs typeface="+mn-cs"/>
                        </a:rPr>
                        <a:t>Random Forest Imputation</a:t>
                      </a:r>
                    </a:p>
                  </a:txBody>
                  <a:tcPr anchor="ctr">
                    <a:solidFill>
                      <a:schemeClr val="accent1">
                        <a:lumMod val="40000"/>
                        <a:lumOff val="60000"/>
                      </a:schemeClr>
                    </a:solidFill>
                  </a:tcPr>
                </a:tc>
                <a:tc>
                  <a:txBody>
                    <a:bodyPr/>
                    <a:lstStyle/>
                    <a:p>
                      <a:pPr marL="0" algn="ctr" defTabSz="914400" rtl="0" eaLnBrk="1" latinLnBrk="0" hangingPunct="1"/>
                      <a:r>
                        <a:rPr lang="en-US" sz="1400" b="0" i="0" u="none" strike="noStrike" kern="1200" dirty="0">
                          <a:solidFill>
                            <a:srgbClr val="FF0000"/>
                          </a:solidFill>
                          <a:effectLst/>
                          <a:latin typeface="+mn-lt"/>
                          <a:ea typeface="+mn-ea"/>
                          <a:cs typeface="+mn-cs"/>
                        </a:rPr>
                        <a:t>0.017327493178123897</a:t>
                      </a:r>
                      <a:endParaRPr lang="en-US" sz="1050" kern="1200" dirty="0">
                        <a:solidFill>
                          <a:srgbClr val="FF0000"/>
                        </a:solidFill>
                        <a:latin typeface="+mn-lt"/>
                        <a:ea typeface="+mn-ea"/>
                        <a:cs typeface="+mn-cs"/>
                      </a:endParaRPr>
                    </a:p>
                  </a:txBody>
                  <a:tcPr anchor="ctr">
                    <a:noFill/>
                  </a:tcPr>
                </a:tc>
                <a:tc>
                  <a:txBody>
                    <a:bodyPr/>
                    <a:lstStyle/>
                    <a:p>
                      <a:pPr marL="0" algn="ctr" defTabSz="914400" rtl="0" eaLnBrk="1" latinLnBrk="0" hangingPunct="1"/>
                      <a:r>
                        <a:rPr lang="en-US" sz="1400" b="0" i="0" u="none" strike="noStrike" kern="1200" dirty="0">
                          <a:solidFill>
                            <a:srgbClr val="FF0000"/>
                          </a:solidFill>
                          <a:effectLst/>
                          <a:latin typeface="+mn-lt"/>
                          <a:ea typeface="+mn-ea"/>
                          <a:cs typeface="+mn-cs"/>
                        </a:rPr>
                        <a:t>0.5766367293404618</a:t>
                      </a:r>
                      <a:endParaRPr lang="en-US" sz="1050" kern="1200" dirty="0">
                        <a:solidFill>
                          <a:srgbClr val="FF0000"/>
                        </a:solidFill>
                        <a:latin typeface="+mn-lt"/>
                        <a:ea typeface="+mn-ea"/>
                        <a:cs typeface="+mn-cs"/>
                      </a:endParaRPr>
                    </a:p>
                  </a:txBody>
                  <a:tcPr anchor="ctr">
                    <a:noFill/>
                  </a:tcPr>
                </a:tc>
                <a:extLst>
                  <a:ext uri="{0D108BD9-81ED-4DB2-BD59-A6C34878D82A}">
                    <a16:rowId xmlns:a16="http://schemas.microsoft.com/office/drawing/2014/main" val="940144604"/>
                  </a:ext>
                </a:extLst>
              </a:tr>
              <a:tr h="450147">
                <a:tc>
                  <a:txBody>
                    <a:bodyPr/>
                    <a:lstStyle/>
                    <a:p>
                      <a:pPr algn="ctr"/>
                      <a:r>
                        <a:rPr lang="en-US" sz="1100" b="0" kern="1200" dirty="0">
                          <a:solidFill>
                            <a:schemeClr val="tx1"/>
                          </a:solidFill>
                          <a:latin typeface="+mn-lt"/>
                          <a:ea typeface="+mn-ea"/>
                          <a:cs typeface="+mn-cs"/>
                        </a:rPr>
                        <a:t>K-NN Imputation</a:t>
                      </a:r>
                    </a:p>
                  </a:txBody>
                  <a:tcPr anchor="ctr">
                    <a:solidFill>
                      <a:schemeClr val="accent1">
                        <a:lumMod val="40000"/>
                        <a:lumOff val="60000"/>
                      </a:schemeClr>
                    </a:solidFill>
                  </a:tcPr>
                </a:tc>
                <a:tc>
                  <a:txBody>
                    <a:bodyPr/>
                    <a:lstStyle/>
                    <a:p>
                      <a:pPr algn="ctr"/>
                      <a:r>
                        <a:rPr lang="en-US" sz="1400" b="0" i="0" u="none" strike="noStrike" kern="1200" dirty="0">
                          <a:solidFill>
                            <a:schemeClr val="tx1"/>
                          </a:solidFill>
                          <a:effectLst/>
                          <a:latin typeface="+mn-lt"/>
                          <a:ea typeface="+mn-ea"/>
                          <a:cs typeface="+mn-cs"/>
                        </a:rPr>
                        <a:t>0.19606558047255002</a:t>
                      </a:r>
                      <a:endParaRPr lang="en-US" sz="1050" kern="1200" dirty="0">
                        <a:solidFill>
                          <a:schemeClr val="tx1"/>
                        </a:solidFill>
                        <a:latin typeface="+mn-lt"/>
                        <a:ea typeface="+mn-ea"/>
                        <a:cs typeface="+mn-cs"/>
                      </a:endParaRPr>
                    </a:p>
                  </a:txBody>
                  <a:tcPr anchor="ctr">
                    <a:noFill/>
                  </a:tcPr>
                </a:tc>
                <a:tc>
                  <a:txBody>
                    <a:bodyPr/>
                    <a:lstStyle/>
                    <a:p>
                      <a:pPr algn="ctr"/>
                      <a:r>
                        <a:rPr lang="en-US" sz="1400" b="0" i="0" u="none" strike="noStrike" kern="1200" dirty="0">
                          <a:solidFill>
                            <a:schemeClr val="tx1"/>
                          </a:solidFill>
                          <a:effectLst/>
                          <a:latin typeface="+mn-lt"/>
                          <a:ea typeface="+mn-ea"/>
                          <a:cs typeface="+mn-cs"/>
                        </a:rPr>
                        <a:t>144.00392573470927</a:t>
                      </a:r>
                      <a:endParaRPr lang="en-US" sz="1050" kern="1200" dirty="0">
                        <a:solidFill>
                          <a:schemeClr val="tx1"/>
                        </a:solidFill>
                        <a:latin typeface="+mn-lt"/>
                        <a:ea typeface="+mn-ea"/>
                        <a:cs typeface="+mn-cs"/>
                      </a:endParaRPr>
                    </a:p>
                  </a:txBody>
                  <a:tcPr anchor="ctr">
                    <a:noFill/>
                  </a:tcPr>
                </a:tc>
                <a:extLst>
                  <a:ext uri="{0D108BD9-81ED-4DB2-BD59-A6C34878D82A}">
                    <a16:rowId xmlns:a16="http://schemas.microsoft.com/office/drawing/2014/main" val="2918103173"/>
                  </a:ext>
                </a:extLst>
              </a:tr>
            </a:tbl>
          </a:graphicData>
        </a:graphic>
      </p:graphicFrame>
      <p:sp>
        <p:nvSpPr>
          <p:cNvPr id="10" name="Subtitle 2">
            <a:extLst>
              <a:ext uri="{FF2B5EF4-FFF2-40B4-BE49-F238E27FC236}">
                <a16:creationId xmlns:a16="http://schemas.microsoft.com/office/drawing/2014/main" id="{A1D0323A-3108-8ED1-29A5-A7E2E640758E}"/>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Data Preprocessing</a:t>
            </a:r>
          </a:p>
        </p:txBody>
      </p:sp>
      <p:graphicFrame>
        <p:nvGraphicFramePr>
          <p:cNvPr id="3" name="Table 2">
            <a:extLst>
              <a:ext uri="{FF2B5EF4-FFF2-40B4-BE49-F238E27FC236}">
                <a16:creationId xmlns:a16="http://schemas.microsoft.com/office/drawing/2014/main" id="{06B77989-74F9-584B-A99C-F869E3A7D2CD}"/>
              </a:ext>
            </a:extLst>
          </p:cNvPr>
          <p:cNvGraphicFramePr>
            <a:graphicFrameLocks noGrp="1"/>
          </p:cNvGraphicFramePr>
          <p:nvPr>
            <p:extLst>
              <p:ext uri="{D42A27DB-BD31-4B8C-83A1-F6EECF244321}">
                <p14:modId xmlns:p14="http://schemas.microsoft.com/office/powerpoint/2010/main" val="3945925222"/>
              </p:ext>
            </p:extLst>
          </p:nvPr>
        </p:nvGraphicFramePr>
        <p:xfrm>
          <a:off x="1306285" y="4212360"/>
          <a:ext cx="6736817" cy="1535620"/>
        </p:xfrm>
        <a:graphic>
          <a:graphicData uri="http://schemas.openxmlformats.org/drawingml/2006/table">
            <a:tbl>
              <a:tblPr bandRow="1" bandCol="1">
                <a:tableStyleId>{69012ECD-51FC-41F1-AA8D-1B2483CD663E}</a:tableStyleId>
              </a:tblPr>
              <a:tblGrid>
                <a:gridCol w="1147135">
                  <a:extLst>
                    <a:ext uri="{9D8B030D-6E8A-4147-A177-3AD203B41FA5}">
                      <a16:colId xmlns:a16="http://schemas.microsoft.com/office/drawing/2014/main" val="4175026619"/>
                    </a:ext>
                  </a:extLst>
                </a:gridCol>
                <a:gridCol w="1585133">
                  <a:extLst>
                    <a:ext uri="{9D8B030D-6E8A-4147-A177-3AD203B41FA5}">
                      <a16:colId xmlns:a16="http://schemas.microsoft.com/office/drawing/2014/main" val="3958228083"/>
                    </a:ext>
                  </a:extLst>
                </a:gridCol>
                <a:gridCol w="2169130">
                  <a:extLst>
                    <a:ext uri="{9D8B030D-6E8A-4147-A177-3AD203B41FA5}">
                      <a16:colId xmlns:a16="http://schemas.microsoft.com/office/drawing/2014/main" val="868517439"/>
                    </a:ext>
                  </a:extLst>
                </a:gridCol>
                <a:gridCol w="1835419">
                  <a:extLst>
                    <a:ext uri="{9D8B030D-6E8A-4147-A177-3AD203B41FA5}">
                      <a16:colId xmlns:a16="http://schemas.microsoft.com/office/drawing/2014/main" val="1911343231"/>
                    </a:ext>
                  </a:extLst>
                </a:gridCol>
              </a:tblGrid>
              <a:tr h="453522">
                <a:tc rowSpan="2">
                  <a:txBody>
                    <a:bodyPr/>
                    <a:lstStyle/>
                    <a:p>
                      <a:pPr algn="ctr"/>
                      <a:endParaRPr lang="en-US" sz="1600" b="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60000"/>
                        <a:lumOff val="40000"/>
                      </a:schemeClr>
                    </a:solidFill>
                  </a:tcPr>
                </a:tc>
                <a:tc gridSpan="2">
                  <a:txBody>
                    <a:bodyPr/>
                    <a:lstStyle/>
                    <a:p>
                      <a:pPr lvl="0" algn="ctr">
                        <a:buNone/>
                      </a:pPr>
                      <a:r>
                        <a:rPr lang="en-US" sz="1600" b="0" dirty="0"/>
                        <a:t>Before Imputation</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60000"/>
                        <a:lumOff val="40000"/>
                      </a:schemeClr>
                    </a:solidFill>
                  </a:tcPr>
                </a:tc>
                <a:tc hMerge="1">
                  <a:txBody>
                    <a:bodyPr/>
                    <a:lstStyle/>
                    <a:p>
                      <a:endParaRPr lang="ko-KR" altLang="en-US"/>
                    </a:p>
                  </a:txBody>
                  <a:tcPr anchor="ctr">
                    <a:solidFill>
                      <a:schemeClr val="accent1">
                        <a:lumMod val="60000"/>
                        <a:lumOff val="40000"/>
                      </a:schemeClr>
                    </a:solidFill>
                  </a:tcPr>
                </a:tc>
                <a:tc rowSpan="2">
                  <a:txBody>
                    <a:bodyPr/>
                    <a:lstStyle/>
                    <a:p>
                      <a:pPr lvl="0" algn="ctr">
                        <a:buNone/>
                      </a:pPr>
                      <a:r>
                        <a:rPr lang="en-US" sz="1600" b="0" dirty="0"/>
                        <a:t>After Imputation</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60000"/>
                        <a:lumOff val="40000"/>
                      </a:schemeClr>
                    </a:solidFill>
                  </a:tcPr>
                </a:tc>
                <a:extLst>
                  <a:ext uri="{0D108BD9-81ED-4DB2-BD59-A6C34878D82A}">
                    <a16:rowId xmlns:a16="http://schemas.microsoft.com/office/drawing/2014/main" val="1422885156"/>
                  </a:ext>
                </a:extLst>
              </a:tr>
              <a:tr h="441265">
                <a:tc vMerge="1">
                  <a:txBody>
                    <a:bodyPr/>
                    <a:lstStyle/>
                    <a:p>
                      <a:endParaRPr lang="ko-KR" altLang="en-US"/>
                    </a:p>
                  </a:txBody>
                  <a:tcPr anchor="ctr">
                    <a:solidFill>
                      <a:schemeClr val="accent1">
                        <a:lumMod val="60000"/>
                        <a:lumOff val="40000"/>
                      </a:schemeClr>
                    </a:solidFill>
                  </a:tcPr>
                </a:tc>
                <a:tc>
                  <a:txBody>
                    <a:bodyPr/>
                    <a:lstStyle/>
                    <a:p>
                      <a:pPr lvl="0" algn="ctr">
                        <a:buNone/>
                      </a:pPr>
                      <a:r>
                        <a:rPr lang="en-US" sz="1600" b="0" dirty="0"/>
                        <a:t>Original</a:t>
                      </a:r>
                      <a:endParaRPr lang="ko-KR" altLang="en-US" sz="1600" b="0" dirty="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60000"/>
                        <a:lumOff val="40000"/>
                      </a:schemeClr>
                    </a:solidFill>
                  </a:tcPr>
                </a:tc>
                <a:tc>
                  <a:txBody>
                    <a:bodyPr/>
                    <a:lstStyle/>
                    <a:p>
                      <a:pPr lvl="0" algn="ctr">
                        <a:lnSpc>
                          <a:spcPct val="100000"/>
                        </a:lnSpc>
                        <a:spcBef>
                          <a:spcPts val="0"/>
                        </a:spcBef>
                        <a:spcAft>
                          <a:spcPts val="0"/>
                        </a:spcAft>
                        <a:buNone/>
                      </a:pPr>
                      <a:r>
                        <a:rPr lang="en-US" sz="1600" b="0" i="0" u="none" strike="noStrike" noProof="0" dirty="0">
                          <a:solidFill>
                            <a:srgbClr val="000000"/>
                          </a:solidFill>
                          <a:latin typeface="Franklin Gothic Book"/>
                        </a:rPr>
                        <a:t>Remove Nan value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60000"/>
                        <a:lumOff val="40000"/>
                      </a:schemeClr>
                    </a:solidFill>
                  </a:tcPr>
                </a:tc>
                <a:tc vMerge="1">
                  <a:txBody>
                    <a:bodyPr/>
                    <a:lstStyle/>
                    <a:p>
                      <a:endParaRPr lang="ko-KR" altLang="en-US"/>
                    </a:p>
                  </a:txBody>
                  <a:tcPr anchor="ctr">
                    <a:solidFill>
                      <a:schemeClr val="accent1">
                        <a:lumMod val="60000"/>
                        <a:lumOff val="40000"/>
                      </a:schemeClr>
                    </a:solidFill>
                  </a:tcPr>
                </a:tc>
                <a:extLst>
                  <a:ext uri="{0D108BD9-81ED-4DB2-BD59-A6C34878D82A}">
                    <a16:rowId xmlns:a16="http://schemas.microsoft.com/office/drawing/2014/main" val="86276604"/>
                  </a:ext>
                </a:extLst>
              </a:tr>
              <a:tr h="640833">
                <a:tc>
                  <a:txBody>
                    <a:bodyPr/>
                    <a:lstStyle/>
                    <a:p>
                      <a:pPr lvl="0" algn="ctr">
                        <a:buNone/>
                      </a:pPr>
                      <a:r>
                        <a:rPr lang="en-US" sz="1400" b="0" kern="1200" dirty="0">
                          <a:solidFill>
                            <a:schemeClr val="tx1"/>
                          </a:solidFill>
                          <a:latin typeface="+mn-lt"/>
                          <a:ea typeface="+mn-ea"/>
                          <a:cs typeface="+mn-cs"/>
                        </a:rPr>
                        <a:t>N or rows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lumMod val="40000"/>
                        <a:lumOff val="60000"/>
                      </a:schemeClr>
                    </a:solidFill>
                  </a:tcPr>
                </a:tc>
                <a:tc>
                  <a:txBody>
                    <a:bodyPr/>
                    <a:lstStyle/>
                    <a:p>
                      <a:pPr marL="0" lvl="0" algn="ctr" defTabSz="914400">
                        <a:buNone/>
                      </a:pPr>
                      <a:r>
                        <a:rPr lang="en-US" sz="1600" b="0" i="0" u="none" strike="noStrike" kern="1200" dirty="0">
                          <a:solidFill>
                            <a:schemeClr val="tx1"/>
                          </a:solidFill>
                          <a:effectLst/>
                          <a:latin typeface="+mn-lt"/>
                          <a:ea typeface="+mn-ea"/>
                          <a:cs typeface="+mn-cs"/>
                        </a:rPr>
                        <a:t>18,653</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lvl="0" algn="ctr" defTabSz="914400">
                        <a:buNone/>
                      </a:pPr>
                      <a:r>
                        <a:rPr lang="en-US" sz="1600" b="0" i="0" u="none" strike="noStrike" kern="1200" dirty="0">
                          <a:solidFill>
                            <a:schemeClr val="tx1"/>
                          </a:solidFill>
                          <a:effectLst/>
                          <a:latin typeface="+mn-lt"/>
                          <a:ea typeface="+mn-ea"/>
                          <a:cs typeface="+mn-cs"/>
                        </a:rPr>
                        <a:t>5,619</a:t>
                      </a:r>
                      <a:endParaRPr lang="ko-KR" altLang="en-US" sz="1600" b="0" dirty="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lvl="0" algn="ctr" defTabSz="914400">
                        <a:buNone/>
                      </a:pPr>
                      <a:r>
                        <a:rPr lang="en-US" sz="1600" b="0" i="0" u="none" strike="noStrike" kern="1200" dirty="0">
                          <a:solidFill>
                            <a:schemeClr val="tx1"/>
                          </a:solidFill>
                          <a:effectLst/>
                          <a:latin typeface="+mn-lt"/>
                          <a:ea typeface="+mn-ea"/>
                          <a:cs typeface="+mn-cs"/>
                        </a:rPr>
                        <a:t>12,358</a:t>
                      </a:r>
                      <a:endParaRPr lang="ko-KR" altLang="en-US" sz="1600" b="0" dirty="0"/>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687152162"/>
                  </a:ext>
                </a:extLst>
              </a:tr>
            </a:tbl>
          </a:graphicData>
        </a:graphic>
      </p:graphicFrame>
    </p:spTree>
    <p:extLst>
      <p:ext uri="{BB962C8B-B14F-4D97-AF65-F5344CB8AC3E}">
        <p14:creationId xmlns:p14="http://schemas.microsoft.com/office/powerpoint/2010/main" val="224651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latin typeface="Franklin Gothic Medium"/>
              </a:rPr>
              <a:t>Team members</a:t>
            </a:r>
            <a:endParaRPr lang="en-US" b="1"/>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pic>
        <p:nvPicPr>
          <p:cNvPr id="4" name="그림 3">
            <a:extLst>
              <a:ext uri="{FF2B5EF4-FFF2-40B4-BE49-F238E27FC236}">
                <a16:creationId xmlns:a16="http://schemas.microsoft.com/office/drawing/2014/main" id="{C76F16F2-D883-857E-9294-B1B4618F594F}"/>
              </a:ext>
            </a:extLst>
          </p:cNvPr>
          <p:cNvPicPr>
            <a:picLocks noChangeAspect="1"/>
          </p:cNvPicPr>
          <p:nvPr/>
        </p:nvPicPr>
        <p:blipFill rotWithShape="1">
          <a:blip r:embed="rId2"/>
          <a:srcRect t="17358" r="19015" b="10523"/>
          <a:stretch/>
        </p:blipFill>
        <p:spPr>
          <a:xfrm>
            <a:off x="3768835" y="3673296"/>
            <a:ext cx="1640231" cy="1947528"/>
          </a:xfrm>
          <a:prstGeom prst="rect">
            <a:avLst/>
          </a:prstGeom>
        </p:spPr>
      </p:pic>
      <p:pic>
        <p:nvPicPr>
          <p:cNvPr id="9" name="Picture 8">
            <a:extLst>
              <a:ext uri="{FF2B5EF4-FFF2-40B4-BE49-F238E27FC236}">
                <a16:creationId xmlns:a16="http://schemas.microsoft.com/office/drawing/2014/main" id="{F89F4BD8-0CE4-4906-FD71-BDEB6DA7D34E}"/>
              </a:ext>
            </a:extLst>
          </p:cNvPr>
          <p:cNvPicPr>
            <a:picLocks noChangeAspect="1"/>
          </p:cNvPicPr>
          <p:nvPr/>
        </p:nvPicPr>
        <p:blipFill rotWithShape="1">
          <a:blip r:embed="rId3"/>
          <a:srcRect l="32025" t="17819" r="-407" b="13106"/>
          <a:stretch/>
        </p:blipFill>
        <p:spPr>
          <a:xfrm rot="5400000">
            <a:off x="916143" y="3826946"/>
            <a:ext cx="1947531" cy="1640231"/>
          </a:xfrm>
          <a:prstGeom prst="rect">
            <a:avLst/>
          </a:prstGeom>
        </p:spPr>
      </p:pic>
      <p:sp>
        <p:nvSpPr>
          <p:cNvPr id="16" name="TextBox 15">
            <a:extLst>
              <a:ext uri="{FF2B5EF4-FFF2-40B4-BE49-F238E27FC236}">
                <a16:creationId xmlns:a16="http://schemas.microsoft.com/office/drawing/2014/main" id="{1BCCEE3C-E017-3E7E-DFBC-BC668A79425E}"/>
              </a:ext>
            </a:extLst>
          </p:cNvPr>
          <p:cNvSpPr txBox="1"/>
          <p:nvPr/>
        </p:nvSpPr>
        <p:spPr>
          <a:xfrm>
            <a:off x="3768835" y="5603995"/>
            <a:ext cx="1640231" cy="492443"/>
          </a:xfrm>
          <a:prstGeom prst="rect">
            <a:avLst/>
          </a:prstGeom>
          <a:noFill/>
        </p:spPr>
        <p:txBody>
          <a:bodyPr wrap="square" rtlCol="0">
            <a:spAutoFit/>
          </a:bodyPr>
          <a:lstStyle/>
          <a:p>
            <a:pPr algn="ctr"/>
            <a:r>
              <a:rPr lang="en-US" altLang="ko-KR" sz="1300" b="1"/>
              <a:t>Yunhui Lim</a:t>
            </a:r>
          </a:p>
          <a:p>
            <a:pPr algn="ctr"/>
            <a:r>
              <a:rPr lang="en-US" altLang="ko-KR" sz="1300"/>
              <a:t>lim440@purdue.edu</a:t>
            </a:r>
            <a:endParaRPr lang="ko-KR" altLang="en-US" sz="1300"/>
          </a:p>
        </p:txBody>
      </p:sp>
      <p:sp>
        <p:nvSpPr>
          <p:cNvPr id="7" name="TextBox 6">
            <a:extLst>
              <a:ext uri="{FF2B5EF4-FFF2-40B4-BE49-F238E27FC236}">
                <a16:creationId xmlns:a16="http://schemas.microsoft.com/office/drawing/2014/main" id="{AB1BEA9E-AA2C-E67C-98F9-F2CFBDE16259}"/>
              </a:ext>
            </a:extLst>
          </p:cNvPr>
          <p:cNvSpPr txBox="1"/>
          <p:nvPr/>
        </p:nvSpPr>
        <p:spPr>
          <a:xfrm>
            <a:off x="892868" y="5590057"/>
            <a:ext cx="1994083" cy="492443"/>
          </a:xfrm>
          <a:prstGeom prst="rect">
            <a:avLst/>
          </a:prstGeom>
          <a:noFill/>
        </p:spPr>
        <p:txBody>
          <a:bodyPr wrap="square" lIns="91440" tIns="45720" rIns="91440" bIns="45720" rtlCol="0" anchor="t">
            <a:spAutoFit/>
          </a:bodyPr>
          <a:lstStyle/>
          <a:p>
            <a:pPr algn="ctr"/>
            <a:r>
              <a:rPr lang="en-US" altLang="ko-KR" sz="1300" b="1" err="1">
                <a:ea typeface="돋움"/>
              </a:rPr>
              <a:t>Seungah</a:t>
            </a:r>
            <a:r>
              <a:rPr lang="en-US" altLang="ko-KR" sz="1300" b="1">
                <a:ea typeface="돋움"/>
              </a:rPr>
              <a:t> Jang</a:t>
            </a:r>
          </a:p>
          <a:p>
            <a:pPr algn="ctr"/>
            <a:r>
              <a:rPr lang="en-US" altLang="ko-KR" sz="1300">
                <a:ea typeface="돋움"/>
              </a:rPr>
              <a:t>jang240@purdue.edu</a:t>
            </a:r>
            <a:endParaRPr lang="ko-KR" altLang="en-US" sz="1300">
              <a:ea typeface="돋움" panose="020B0600000101010101" pitchFamily="34" charset="-127"/>
            </a:endParaRPr>
          </a:p>
        </p:txBody>
      </p:sp>
      <p:sp>
        <p:nvSpPr>
          <p:cNvPr id="17" name="TextBox 16">
            <a:extLst>
              <a:ext uri="{FF2B5EF4-FFF2-40B4-BE49-F238E27FC236}">
                <a16:creationId xmlns:a16="http://schemas.microsoft.com/office/drawing/2014/main" id="{53F141B2-9AEA-0F4A-9957-741DAA4A680C}"/>
              </a:ext>
            </a:extLst>
          </p:cNvPr>
          <p:cNvSpPr txBox="1"/>
          <p:nvPr/>
        </p:nvSpPr>
        <p:spPr>
          <a:xfrm>
            <a:off x="6417079" y="3099022"/>
            <a:ext cx="1864304" cy="492443"/>
          </a:xfrm>
          <a:prstGeom prst="rect">
            <a:avLst/>
          </a:prstGeom>
          <a:noFill/>
        </p:spPr>
        <p:txBody>
          <a:bodyPr wrap="square" lIns="91440" tIns="45720" rIns="91440" bIns="45720" rtlCol="0" anchor="t">
            <a:spAutoFit/>
          </a:bodyPr>
          <a:lstStyle/>
          <a:p>
            <a:pPr algn="ctr"/>
            <a:r>
              <a:rPr lang="en-US" altLang="ko-KR" sz="1300" b="1" err="1">
                <a:ea typeface="돋움"/>
              </a:rPr>
              <a:t>Seojeong</a:t>
            </a:r>
            <a:r>
              <a:rPr lang="en-US" altLang="ko-KR" sz="1300" b="1">
                <a:ea typeface="돋움"/>
              </a:rPr>
              <a:t> Park</a:t>
            </a:r>
          </a:p>
          <a:p>
            <a:pPr algn="ctr"/>
            <a:r>
              <a:rPr lang="en-US" altLang="ko-KR" sz="1300">
                <a:ea typeface="돋움"/>
              </a:rPr>
              <a:t>park1725@purdue.edu</a:t>
            </a:r>
            <a:endParaRPr lang="ko-KR" altLang="en-US" sz="1300">
              <a:ea typeface="돋움"/>
            </a:endParaRPr>
          </a:p>
        </p:txBody>
      </p:sp>
      <p:sp>
        <p:nvSpPr>
          <p:cNvPr id="13" name="TextBox 12">
            <a:extLst>
              <a:ext uri="{FF2B5EF4-FFF2-40B4-BE49-F238E27FC236}">
                <a16:creationId xmlns:a16="http://schemas.microsoft.com/office/drawing/2014/main" id="{3FE33928-3413-2F75-67A0-FC47D16778C5}"/>
              </a:ext>
            </a:extLst>
          </p:cNvPr>
          <p:cNvSpPr txBox="1"/>
          <p:nvPr/>
        </p:nvSpPr>
        <p:spPr>
          <a:xfrm>
            <a:off x="878776" y="3095781"/>
            <a:ext cx="1994083" cy="492443"/>
          </a:xfrm>
          <a:prstGeom prst="rect">
            <a:avLst/>
          </a:prstGeom>
          <a:noFill/>
        </p:spPr>
        <p:txBody>
          <a:bodyPr wrap="square" lIns="91440" tIns="45720" rIns="91440" bIns="45720" rtlCol="0" anchor="t">
            <a:spAutoFit/>
          </a:bodyPr>
          <a:lstStyle/>
          <a:p>
            <a:pPr algn="ctr"/>
            <a:r>
              <a:rPr lang="en-US" altLang="ko-KR" sz="1300" b="1" err="1">
                <a:ea typeface="돋움"/>
              </a:rPr>
              <a:t>Byeongsoo</a:t>
            </a:r>
            <a:r>
              <a:rPr lang="en-US" altLang="ko-KR" sz="1300" b="1">
                <a:ea typeface="돋움"/>
              </a:rPr>
              <a:t> Min</a:t>
            </a:r>
          </a:p>
          <a:p>
            <a:pPr algn="ctr"/>
            <a:r>
              <a:rPr lang="en-US" altLang="ko-KR" sz="1300">
                <a:ea typeface="돋움"/>
              </a:rPr>
              <a:t>min121@purdue.edu</a:t>
            </a:r>
            <a:endParaRPr lang="ko-KR" altLang="en-US" sz="1300">
              <a:ea typeface="돋움" panose="020B0600000101010101" pitchFamily="34" charset="-127"/>
            </a:endParaRPr>
          </a:p>
        </p:txBody>
      </p:sp>
      <p:grpSp>
        <p:nvGrpSpPr>
          <p:cNvPr id="31" name="그룹 30">
            <a:extLst>
              <a:ext uri="{FF2B5EF4-FFF2-40B4-BE49-F238E27FC236}">
                <a16:creationId xmlns:a16="http://schemas.microsoft.com/office/drawing/2014/main" id="{6B52ABE1-380C-735E-78BB-CDBD9D2A1DAB}"/>
              </a:ext>
            </a:extLst>
          </p:cNvPr>
          <p:cNvGrpSpPr/>
          <p:nvPr/>
        </p:nvGrpSpPr>
        <p:grpSpPr>
          <a:xfrm>
            <a:off x="3656798" y="1182880"/>
            <a:ext cx="1864304" cy="2426663"/>
            <a:chOff x="3487247" y="1207645"/>
            <a:chExt cx="1864304" cy="2440043"/>
          </a:xfrm>
        </p:grpSpPr>
        <p:pic>
          <p:nvPicPr>
            <p:cNvPr id="29" name="그림 28">
              <a:extLst>
                <a:ext uri="{FF2B5EF4-FFF2-40B4-BE49-F238E27FC236}">
                  <a16:creationId xmlns:a16="http://schemas.microsoft.com/office/drawing/2014/main" id="{929E6AAE-3EC8-CD67-57A0-99B7498CA657}"/>
                </a:ext>
              </a:extLst>
            </p:cNvPr>
            <p:cNvPicPr>
              <a:picLocks noChangeAspect="1"/>
            </p:cNvPicPr>
            <p:nvPr/>
          </p:nvPicPr>
          <p:blipFill rotWithShape="1">
            <a:blip r:embed="rId4"/>
            <a:srcRect l="4495" t="17081" r="47232" b="25175"/>
            <a:stretch/>
          </p:blipFill>
          <p:spPr>
            <a:xfrm>
              <a:off x="3599285" y="1207645"/>
              <a:ext cx="1640230" cy="1947600"/>
            </a:xfrm>
            <a:prstGeom prst="rect">
              <a:avLst/>
            </a:prstGeom>
          </p:spPr>
        </p:pic>
        <p:sp>
          <p:nvSpPr>
            <p:cNvPr id="30" name="TextBox 29">
              <a:extLst>
                <a:ext uri="{FF2B5EF4-FFF2-40B4-BE49-F238E27FC236}">
                  <a16:creationId xmlns:a16="http://schemas.microsoft.com/office/drawing/2014/main" id="{9F1CB9B1-EF06-6089-17C8-8514C6C71B97}"/>
                </a:ext>
              </a:extLst>
            </p:cNvPr>
            <p:cNvSpPr txBox="1"/>
            <p:nvPr/>
          </p:nvSpPr>
          <p:spPr>
            <a:xfrm>
              <a:off x="3487247" y="3155245"/>
              <a:ext cx="1864304" cy="492443"/>
            </a:xfrm>
            <a:prstGeom prst="rect">
              <a:avLst/>
            </a:prstGeom>
            <a:noFill/>
          </p:spPr>
          <p:txBody>
            <a:bodyPr wrap="square" rtlCol="0">
              <a:spAutoFit/>
            </a:bodyPr>
            <a:lstStyle/>
            <a:p>
              <a:pPr algn="ctr"/>
              <a:r>
                <a:rPr lang="en-US" altLang="ko-KR" sz="1300" b="1"/>
                <a:t>Jeongmin Seo</a:t>
              </a:r>
            </a:p>
            <a:p>
              <a:pPr algn="ctr"/>
              <a:r>
                <a:rPr lang="en-US" altLang="ko-KR" sz="1300"/>
                <a:t>seo140@purdue.edu</a:t>
              </a:r>
              <a:endParaRPr lang="ko-KR" altLang="en-US" sz="1300"/>
            </a:p>
          </p:txBody>
        </p:sp>
      </p:grpSp>
      <p:pic>
        <p:nvPicPr>
          <p:cNvPr id="15" name="Picture 14" descr="A child sitting on the ground holding a cigar&#10;&#10;Description automatically generated">
            <a:extLst>
              <a:ext uri="{FF2B5EF4-FFF2-40B4-BE49-F238E27FC236}">
                <a16:creationId xmlns:a16="http://schemas.microsoft.com/office/drawing/2014/main" id="{4B56595B-FE36-BC5E-48E3-AB43B6F60F72}"/>
              </a:ext>
            </a:extLst>
          </p:cNvPr>
          <p:cNvPicPr>
            <a:picLocks noChangeAspect="1"/>
          </p:cNvPicPr>
          <p:nvPr/>
        </p:nvPicPr>
        <p:blipFill>
          <a:blip r:embed="rId5"/>
          <a:stretch>
            <a:fillRect/>
          </a:stretch>
        </p:blipFill>
        <p:spPr>
          <a:xfrm>
            <a:off x="1069794" y="1186699"/>
            <a:ext cx="1640230" cy="1933102"/>
          </a:xfrm>
          <a:prstGeom prst="rect">
            <a:avLst/>
          </a:prstGeom>
        </p:spPr>
      </p:pic>
      <p:pic>
        <p:nvPicPr>
          <p:cNvPr id="3" name="Picture 2">
            <a:extLst>
              <a:ext uri="{FF2B5EF4-FFF2-40B4-BE49-F238E27FC236}">
                <a16:creationId xmlns:a16="http://schemas.microsoft.com/office/drawing/2014/main" id="{FF31EC5F-14AF-95DB-8505-9E1A87EC9403}"/>
              </a:ext>
            </a:extLst>
          </p:cNvPr>
          <p:cNvPicPr>
            <a:picLocks noChangeAspect="1"/>
          </p:cNvPicPr>
          <p:nvPr/>
        </p:nvPicPr>
        <p:blipFill rotWithShape="1">
          <a:blip r:embed="rId6"/>
          <a:srcRect b="10641"/>
          <a:stretch/>
        </p:blipFill>
        <p:spPr>
          <a:xfrm>
            <a:off x="6473591" y="1182880"/>
            <a:ext cx="1640231" cy="1938833"/>
          </a:xfrm>
          <a:prstGeom prst="rect">
            <a:avLst/>
          </a:prstGeom>
        </p:spPr>
      </p:pic>
      <p:sp>
        <p:nvSpPr>
          <p:cNvPr id="26" name="TextBox 25">
            <a:extLst>
              <a:ext uri="{FF2B5EF4-FFF2-40B4-BE49-F238E27FC236}">
                <a16:creationId xmlns:a16="http://schemas.microsoft.com/office/drawing/2014/main" id="{796E6FC6-E624-7FBA-1C94-6D70D6BE99C4}"/>
              </a:ext>
            </a:extLst>
          </p:cNvPr>
          <p:cNvSpPr txBox="1"/>
          <p:nvPr/>
        </p:nvSpPr>
        <p:spPr>
          <a:xfrm>
            <a:off x="6467877" y="5602232"/>
            <a:ext cx="1752268" cy="492443"/>
          </a:xfrm>
          <a:prstGeom prst="rect">
            <a:avLst/>
          </a:prstGeom>
          <a:noFill/>
        </p:spPr>
        <p:txBody>
          <a:bodyPr wrap="square" lIns="91440" tIns="45720" rIns="91440" bIns="45720" rtlCol="0" anchor="t">
            <a:spAutoFit/>
          </a:bodyPr>
          <a:lstStyle/>
          <a:p>
            <a:pPr algn="ctr"/>
            <a:r>
              <a:rPr lang="en-US" altLang="ko-KR" sz="1300" b="1">
                <a:ea typeface="돋움"/>
              </a:rPr>
              <a:t>Martin Kim</a:t>
            </a:r>
            <a:endParaRPr lang="en-US"/>
          </a:p>
          <a:p>
            <a:pPr algn="ctr"/>
            <a:r>
              <a:rPr lang="en-US" altLang="ko-KR" sz="1300">
                <a:ea typeface="돋움"/>
              </a:rPr>
              <a:t>kim3540@purdue.edu</a:t>
            </a:r>
            <a:endParaRPr lang="ko-KR" altLang="en-US" sz="1300">
              <a:ea typeface="돋움"/>
            </a:endParaRPr>
          </a:p>
        </p:txBody>
      </p:sp>
      <p:pic>
        <p:nvPicPr>
          <p:cNvPr id="21" name="Picture 20" descr="A person in a black jacket&#10;&#10;Description automatically generated">
            <a:extLst>
              <a:ext uri="{FF2B5EF4-FFF2-40B4-BE49-F238E27FC236}">
                <a16:creationId xmlns:a16="http://schemas.microsoft.com/office/drawing/2014/main" id="{E62A6FA9-1030-6508-BE1C-864F477BEFDB}"/>
              </a:ext>
            </a:extLst>
          </p:cNvPr>
          <p:cNvPicPr>
            <a:picLocks noChangeAspect="1"/>
          </p:cNvPicPr>
          <p:nvPr/>
        </p:nvPicPr>
        <p:blipFill>
          <a:blip r:embed="rId7"/>
          <a:stretch>
            <a:fillRect/>
          </a:stretch>
        </p:blipFill>
        <p:spPr>
          <a:xfrm>
            <a:off x="6467877" y="3673296"/>
            <a:ext cx="1651660" cy="1947528"/>
          </a:xfrm>
          <a:prstGeom prst="rect">
            <a:avLst/>
          </a:prstGeom>
        </p:spPr>
      </p:pic>
    </p:spTree>
    <p:extLst>
      <p:ext uri="{BB962C8B-B14F-4D97-AF65-F5344CB8AC3E}">
        <p14:creationId xmlns:p14="http://schemas.microsoft.com/office/powerpoint/2010/main" val="3998926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A1707E7-A961-D69A-BE78-1158B79802A9}"/>
              </a:ext>
            </a:extLst>
          </p:cNvPr>
          <p:cNvSpPr txBox="1">
            <a:spLocks/>
          </p:cNvSpPr>
          <p:nvPr/>
        </p:nvSpPr>
        <p:spPr>
          <a:xfrm>
            <a:off x="1117213" y="1873640"/>
            <a:ext cx="7123064" cy="421874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startAt="6"/>
            </a:pPr>
            <a:r>
              <a:rPr lang="en-US" sz="2000" b="1">
                <a:solidFill>
                  <a:srgbClr val="C00000"/>
                </a:solidFill>
                <a:latin typeface="Franklin Gothic Medium"/>
              </a:rPr>
              <a:t>Feature Scaling</a:t>
            </a:r>
          </a:p>
          <a:p>
            <a:pPr marL="868680" lvl="2" indent="-457200">
              <a:buClr>
                <a:schemeClr val="bg1"/>
              </a:buClr>
              <a:buFont typeface="+mj-lt"/>
              <a:buAutoNum type="arabicPeriod"/>
            </a:pPr>
            <a:r>
              <a:rPr lang="en-US">
                <a:solidFill>
                  <a:schemeClr val="bg1"/>
                </a:solidFill>
                <a:latin typeface="Franklin Gothic Medium"/>
              </a:rPr>
              <a:t>SP ratio </a:t>
            </a:r>
            <a:r>
              <a:rPr lang="en-US">
                <a:solidFill>
                  <a:schemeClr val="bg1"/>
                </a:solidFill>
                <a:latin typeface="Franklin Gothic Medium"/>
                <a:sym typeface="Wingdings" pitchFamily="2" charset="2"/>
              </a:rPr>
              <a:t> [0,1]</a:t>
            </a:r>
            <a:endParaRPr lang="en-US">
              <a:solidFill>
                <a:schemeClr val="bg1"/>
              </a:solidFill>
              <a:latin typeface="Franklin Gothic Medium"/>
            </a:endParaRPr>
          </a:p>
          <a:p>
            <a:pPr marL="868680" lvl="2" indent="-457200">
              <a:buClr>
                <a:schemeClr val="bg1"/>
              </a:buClr>
              <a:buFont typeface="+mj-lt"/>
              <a:buAutoNum type="arabicPeriod"/>
            </a:pPr>
            <a:r>
              <a:rPr lang="en-US">
                <a:solidFill>
                  <a:schemeClr val="bg1"/>
                </a:solidFill>
                <a:latin typeface="Franklin Gothic Medium"/>
              </a:rPr>
              <a:t>Temperature : Standardization</a:t>
            </a:r>
            <a:endParaRPr lang="en-US" altLang="ko-Kore-KR">
              <a:solidFill>
                <a:schemeClr val="bg1"/>
              </a:solidFill>
              <a:latin typeface="Franklin Gothic Medium"/>
            </a:endParaRPr>
          </a:p>
          <a:p>
            <a:pPr marL="868680" lvl="2" indent="-457200">
              <a:buClr>
                <a:schemeClr val="bg1"/>
              </a:buClr>
              <a:buFont typeface="+mj-lt"/>
              <a:buAutoNum type="arabicPeriod"/>
            </a:pPr>
            <a:r>
              <a:rPr lang="en-US">
                <a:solidFill>
                  <a:schemeClr val="bg1"/>
                </a:solidFill>
                <a:latin typeface="Franklin Gothic Medium"/>
              </a:rPr>
              <a:t>Others (</a:t>
            </a:r>
            <a:r>
              <a:rPr lang="en-US" err="1">
                <a:solidFill>
                  <a:schemeClr val="bg1"/>
                </a:solidFill>
                <a:latin typeface="Franklin Gothic Medium"/>
              </a:rPr>
              <a:t>hr</a:t>
            </a:r>
            <a:r>
              <a:rPr lang="en-US">
                <a:solidFill>
                  <a:schemeClr val="bg1"/>
                </a:solidFill>
                <a:latin typeface="Franklin Gothic Medium"/>
              </a:rPr>
              <a:t>, </a:t>
            </a:r>
            <a:r>
              <a:rPr lang="en-US" err="1">
                <a:solidFill>
                  <a:schemeClr val="bg1"/>
                </a:solidFill>
                <a:latin typeface="Franklin Gothic Medium"/>
              </a:rPr>
              <a:t>hrv</a:t>
            </a:r>
            <a:r>
              <a:rPr lang="en-US">
                <a:solidFill>
                  <a:schemeClr val="bg1"/>
                </a:solidFill>
                <a:latin typeface="Franklin Gothic Medium"/>
              </a:rPr>
              <a:t>, </a:t>
            </a:r>
            <a:r>
              <a:rPr lang="en-US" err="1">
                <a:solidFill>
                  <a:schemeClr val="bg1"/>
                </a:solidFill>
                <a:latin typeface="Franklin Gothic Medium"/>
              </a:rPr>
              <a:t>eda</a:t>
            </a:r>
            <a:r>
              <a:rPr lang="en-US">
                <a:solidFill>
                  <a:schemeClr val="bg1"/>
                </a:solidFill>
                <a:latin typeface="Franklin Gothic Medium"/>
              </a:rPr>
              <a:t>) : Normalization</a:t>
            </a:r>
          </a:p>
          <a:p>
            <a:pPr marL="0" indent="0">
              <a:buFont typeface="Wingdings" charset="2"/>
              <a:buNone/>
            </a:pPr>
            <a:endParaRPr lang="en-US" sz="2000" b="1">
              <a:solidFill>
                <a:srgbClr val="C00000"/>
              </a:solidFill>
              <a:latin typeface="Franklin Gothic Medium"/>
            </a:endParaRPr>
          </a:p>
          <a:p>
            <a:pPr marL="0" indent="0">
              <a:buFont typeface="Wingdings" charset="2"/>
              <a:buNone/>
            </a:pPr>
            <a:endParaRPr lang="en-US" sz="2000" b="1">
              <a:solidFill>
                <a:srgbClr val="C00000"/>
              </a:solidFill>
              <a:latin typeface="Franklin Gothic Medium"/>
            </a:endParaRP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20</a:t>
            </a:fld>
            <a:endParaRPr lang="en-US"/>
          </a:p>
        </p:txBody>
      </p:sp>
      <p:pic>
        <p:nvPicPr>
          <p:cNvPr id="15" name="그림 14" descr="스크린샷, 텍스트이(가) 표시된 사진&#10;&#10;자동 생성된 설명">
            <a:extLst>
              <a:ext uri="{FF2B5EF4-FFF2-40B4-BE49-F238E27FC236}">
                <a16:creationId xmlns:a16="http://schemas.microsoft.com/office/drawing/2014/main" id="{7B35833E-9B62-57BA-6A65-1410F11F5722}"/>
              </a:ext>
            </a:extLst>
          </p:cNvPr>
          <p:cNvPicPr>
            <a:picLocks noChangeAspect="1"/>
          </p:cNvPicPr>
          <p:nvPr/>
        </p:nvPicPr>
        <p:blipFill>
          <a:blip r:embed="rId3"/>
          <a:stretch>
            <a:fillRect/>
          </a:stretch>
        </p:blipFill>
        <p:spPr>
          <a:xfrm>
            <a:off x="3595457" y="3429000"/>
            <a:ext cx="2166576" cy="1302346"/>
          </a:xfrm>
          <a:prstGeom prst="rect">
            <a:avLst/>
          </a:prstGeom>
        </p:spPr>
      </p:pic>
      <p:pic>
        <p:nvPicPr>
          <p:cNvPr id="17" name="그림 16" descr="스크린샷, 그래프, 텍스트, 폰트이(가) 표시된 사진&#10;&#10;자동 생성된 설명">
            <a:extLst>
              <a:ext uri="{FF2B5EF4-FFF2-40B4-BE49-F238E27FC236}">
                <a16:creationId xmlns:a16="http://schemas.microsoft.com/office/drawing/2014/main" id="{A0EDC4EF-5E11-C784-BF43-A116341A4875}"/>
              </a:ext>
            </a:extLst>
          </p:cNvPr>
          <p:cNvPicPr>
            <a:picLocks noChangeAspect="1"/>
          </p:cNvPicPr>
          <p:nvPr/>
        </p:nvPicPr>
        <p:blipFill>
          <a:blip r:embed="rId4"/>
          <a:stretch>
            <a:fillRect/>
          </a:stretch>
        </p:blipFill>
        <p:spPr>
          <a:xfrm>
            <a:off x="6073702" y="3429000"/>
            <a:ext cx="2166575" cy="1302346"/>
          </a:xfrm>
          <a:prstGeom prst="rect">
            <a:avLst/>
          </a:prstGeom>
        </p:spPr>
      </p:pic>
      <p:pic>
        <p:nvPicPr>
          <p:cNvPr id="2051" name="Picture 3" descr="Min–max normalization - Hands-On Machine Learning on Google Cloud Platform  [Book]">
            <a:extLst>
              <a:ext uri="{FF2B5EF4-FFF2-40B4-BE49-F238E27FC236}">
                <a16:creationId xmlns:a16="http://schemas.microsoft.com/office/drawing/2014/main" id="{9A5787FB-C96E-3642-D774-5AD8EAA14A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061" y="3916812"/>
            <a:ext cx="2231260" cy="5295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z score standardization - Hands-On Machine Learning on Google Cloud  Platform [Book]">
            <a:extLst>
              <a:ext uri="{FF2B5EF4-FFF2-40B4-BE49-F238E27FC236}">
                <a16:creationId xmlns:a16="http://schemas.microsoft.com/office/drawing/2014/main" id="{CF35EFE1-4296-7679-91E8-E9ECA33E58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061" y="5169348"/>
            <a:ext cx="2158626" cy="529537"/>
          </a:xfrm>
          <a:prstGeom prst="rect">
            <a:avLst/>
          </a:prstGeom>
          <a:noFill/>
          <a:extLst>
            <a:ext uri="{909E8E84-426E-40DD-AFC4-6F175D3DCCD1}">
              <a14:hiddenFill xmlns:a14="http://schemas.microsoft.com/office/drawing/2010/main">
                <a:solidFill>
                  <a:srgbClr val="FFFFFF"/>
                </a:solidFill>
              </a14:hiddenFill>
            </a:ext>
          </a:extLst>
        </p:spPr>
      </p:pic>
      <p:sp>
        <p:nvSpPr>
          <p:cNvPr id="3" name="화살표: 오른쪽 2">
            <a:extLst>
              <a:ext uri="{FF2B5EF4-FFF2-40B4-BE49-F238E27FC236}">
                <a16:creationId xmlns:a16="http://schemas.microsoft.com/office/drawing/2014/main" id="{CAEB674F-32F1-979B-94BD-F2604907D7AA}"/>
              </a:ext>
            </a:extLst>
          </p:cNvPr>
          <p:cNvSpPr/>
          <p:nvPr/>
        </p:nvSpPr>
        <p:spPr>
          <a:xfrm>
            <a:off x="5825446" y="4078840"/>
            <a:ext cx="215757" cy="102741"/>
          </a:xfrm>
          <a:prstGeom prs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descr="스크린샷, 그래프, 도표, 텍스트이(가) 표시된 사진&#10;&#10;자동 생성된 설명">
            <a:extLst>
              <a:ext uri="{FF2B5EF4-FFF2-40B4-BE49-F238E27FC236}">
                <a16:creationId xmlns:a16="http://schemas.microsoft.com/office/drawing/2014/main" id="{9934C8AD-CF11-450D-9AE9-A63F0FFF904B}"/>
              </a:ext>
            </a:extLst>
          </p:cNvPr>
          <p:cNvPicPr>
            <a:picLocks noChangeAspect="1"/>
          </p:cNvPicPr>
          <p:nvPr/>
        </p:nvPicPr>
        <p:blipFill>
          <a:blip r:embed="rId7"/>
          <a:stretch>
            <a:fillRect/>
          </a:stretch>
        </p:blipFill>
        <p:spPr>
          <a:xfrm>
            <a:off x="3595457" y="4899462"/>
            <a:ext cx="2166576" cy="1302346"/>
          </a:xfrm>
          <a:prstGeom prst="rect">
            <a:avLst/>
          </a:prstGeom>
        </p:spPr>
      </p:pic>
      <p:pic>
        <p:nvPicPr>
          <p:cNvPr id="21" name="그림 20" descr="스크린샷, 그래프, 텍스트, 라인이(가) 표시된 사진&#10;&#10;자동 생성된 설명">
            <a:extLst>
              <a:ext uri="{FF2B5EF4-FFF2-40B4-BE49-F238E27FC236}">
                <a16:creationId xmlns:a16="http://schemas.microsoft.com/office/drawing/2014/main" id="{B29FF1B9-E4A1-75C4-48FF-B4B392E733DF}"/>
              </a:ext>
            </a:extLst>
          </p:cNvPr>
          <p:cNvPicPr>
            <a:picLocks noChangeAspect="1"/>
          </p:cNvPicPr>
          <p:nvPr/>
        </p:nvPicPr>
        <p:blipFill>
          <a:blip r:embed="rId8"/>
          <a:stretch>
            <a:fillRect/>
          </a:stretch>
        </p:blipFill>
        <p:spPr>
          <a:xfrm>
            <a:off x="6073702" y="4878935"/>
            <a:ext cx="1926832" cy="1302346"/>
          </a:xfrm>
          <a:prstGeom prst="rect">
            <a:avLst/>
          </a:prstGeom>
        </p:spPr>
      </p:pic>
      <p:sp>
        <p:nvSpPr>
          <p:cNvPr id="4" name="화살표: 오른쪽 3">
            <a:extLst>
              <a:ext uri="{FF2B5EF4-FFF2-40B4-BE49-F238E27FC236}">
                <a16:creationId xmlns:a16="http://schemas.microsoft.com/office/drawing/2014/main" id="{896E4516-44F7-FFB0-DABF-758BACB1690D}"/>
              </a:ext>
            </a:extLst>
          </p:cNvPr>
          <p:cNvSpPr/>
          <p:nvPr/>
        </p:nvSpPr>
        <p:spPr>
          <a:xfrm>
            <a:off x="5825446" y="5548044"/>
            <a:ext cx="215757" cy="102741"/>
          </a:xfrm>
          <a:prstGeom prst="right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Subtitle 2">
            <a:extLst>
              <a:ext uri="{FF2B5EF4-FFF2-40B4-BE49-F238E27FC236}">
                <a16:creationId xmlns:a16="http://schemas.microsoft.com/office/drawing/2014/main" id="{A2B3C886-6AB0-494E-5916-8F5DE063CE64}"/>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Data Preprocessing</a:t>
            </a:r>
          </a:p>
        </p:txBody>
      </p:sp>
    </p:spTree>
    <p:extLst>
      <p:ext uri="{BB962C8B-B14F-4D97-AF65-F5344CB8AC3E}">
        <p14:creationId xmlns:p14="http://schemas.microsoft.com/office/powerpoint/2010/main" val="2736594263"/>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A1707E7-A961-D69A-BE78-1158B79802A9}"/>
              </a:ext>
            </a:extLst>
          </p:cNvPr>
          <p:cNvSpPr txBox="1">
            <a:spLocks/>
          </p:cNvSpPr>
          <p:nvPr/>
        </p:nvSpPr>
        <p:spPr>
          <a:xfrm>
            <a:off x="1117213" y="1873640"/>
            <a:ext cx="7123064" cy="421874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Font typeface="+mj-lt"/>
              <a:buAutoNum type="arabicPeriod" startAt="7"/>
            </a:pPr>
            <a:r>
              <a:rPr lang="en-US" sz="2000" b="1">
                <a:solidFill>
                  <a:srgbClr val="C00000"/>
                </a:solidFill>
                <a:latin typeface="Franklin Gothic Medium"/>
              </a:rPr>
              <a:t>Feature Selection</a:t>
            </a:r>
            <a:endParaRPr lang="en-US" sz="1400" b="1">
              <a:solidFill>
                <a:srgbClr val="C00000"/>
              </a:solidFill>
              <a:latin typeface="Franklin Gothic Medium"/>
            </a:endParaRPr>
          </a:p>
          <a:p>
            <a:pPr marL="182880" lvl="1" indent="0">
              <a:buClr>
                <a:schemeClr val="bg1"/>
              </a:buClr>
              <a:buNone/>
            </a:pPr>
            <a:r>
              <a:rPr lang="en-US">
                <a:solidFill>
                  <a:schemeClr val="bg1"/>
                </a:solidFill>
                <a:latin typeface="Franklin Gothic Medium"/>
              </a:rPr>
              <a:t>Which combination of features produce the best performance?</a:t>
            </a:r>
          </a:p>
          <a:p>
            <a:pPr marL="640080" lvl="1" indent="-457200">
              <a:buClr>
                <a:schemeClr val="bg1"/>
              </a:buClr>
              <a:buFont typeface="Wingdings" pitchFamily="2" charset="2"/>
              <a:buChar char="§"/>
            </a:pPr>
            <a:r>
              <a:rPr lang="en-US" sz="1400">
                <a:solidFill>
                  <a:schemeClr val="bg1"/>
                </a:solidFill>
                <a:latin typeface="Franklin Gothic Medium"/>
              </a:rPr>
              <a:t>Original Dataset :  7 features </a:t>
            </a:r>
            <a:r>
              <a:rPr lang="en-US" sz="1200">
                <a:solidFill>
                  <a:schemeClr val="bg1"/>
                </a:solidFill>
                <a:latin typeface="Franklin Gothic Medium"/>
              </a:rPr>
              <a:t>(HR, HRV, Coherence, BM, Sleep, EDA, Temperature)</a:t>
            </a:r>
            <a:endParaRPr lang="en-US">
              <a:solidFill>
                <a:schemeClr val="bg1"/>
              </a:solidFill>
            </a:endParaRPr>
          </a:p>
          <a:p>
            <a:pPr marL="640080" lvl="1" indent="-457200">
              <a:buClr>
                <a:schemeClr val="bg1"/>
              </a:buClr>
              <a:buFont typeface="Wingdings" pitchFamily="2" charset="2"/>
              <a:buChar char="§"/>
            </a:pPr>
            <a:r>
              <a:rPr lang="en-US" sz="1400">
                <a:solidFill>
                  <a:schemeClr val="bg1"/>
                </a:solidFill>
                <a:latin typeface="Franklin Gothic Medium"/>
              </a:rPr>
              <a:t>Selected Dataset : 6 features </a:t>
            </a:r>
            <a:r>
              <a:rPr lang="en-US" sz="1200">
                <a:solidFill>
                  <a:schemeClr val="bg1"/>
                </a:solidFill>
                <a:latin typeface="Franklin Gothic Medium"/>
              </a:rPr>
              <a:t>(HR, HRV, BM, Sleep, EDA, Temperature)</a:t>
            </a:r>
            <a:endParaRPr lang="en-US" sz="2000">
              <a:solidFill>
                <a:schemeClr val="bg1"/>
              </a:solidFill>
              <a:latin typeface="Franklin Gothic Medium"/>
            </a:endParaRPr>
          </a:p>
          <a:p>
            <a:pPr marL="0" indent="0">
              <a:buFont typeface="Wingdings" charset="2"/>
              <a:buNone/>
            </a:pPr>
            <a:endParaRPr lang="en-US" sz="2000" b="1">
              <a:solidFill>
                <a:srgbClr val="C00000"/>
              </a:solidFill>
              <a:latin typeface="Franklin Gothic Medium"/>
            </a:endParaRPr>
          </a:p>
          <a:p>
            <a:pPr marL="0" indent="0">
              <a:buFont typeface="Wingdings" charset="2"/>
              <a:buNone/>
            </a:pPr>
            <a:endParaRPr lang="en-US" sz="2000" b="1">
              <a:solidFill>
                <a:srgbClr val="C00000"/>
              </a:solidFill>
              <a:latin typeface="Franklin Gothic Medium"/>
            </a:endParaRP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21</a:t>
            </a:fld>
            <a:endParaRPr lang="en-US"/>
          </a:p>
        </p:txBody>
      </p:sp>
      <p:graphicFrame>
        <p:nvGraphicFramePr>
          <p:cNvPr id="4" name="Table 2">
            <a:extLst>
              <a:ext uri="{FF2B5EF4-FFF2-40B4-BE49-F238E27FC236}">
                <a16:creationId xmlns:a16="http://schemas.microsoft.com/office/drawing/2014/main" id="{089B6D8E-D018-3E23-31A8-C5197B24B7A2}"/>
              </a:ext>
            </a:extLst>
          </p:cNvPr>
          <p:cNvGraphicFramePr>
            <a:graphicFrameLocks noGrp="1"/>
          </p:cNvGraphicFramePr>
          <p:nvPr>
            <p:extLst>
              <p:ext uri="{D42A27DB-BD31-4B8C-83A1-F6EECF244321}">
                <p14:modId xmlns:p14="http://schemas.microsoft.com/office/powerpoint/2010/main" val="233388165"/>
              </p:ext>
            </p:extLst>
          </p:nvPr>
        </p:nvGraphicFramePr>
        <p:xfrm>
          <a:off x="1894628" y="3385892"/>
          <a:ext cx="5568234" cy="2663885"/>
        </p:xfrm>
        <a:graphic>
          <a:graphicData uri="http://schemas.openxmlformats.org/drawingml/2006/table">
            <a:tbl>
              <a:tblPr bandRow="1" bandCol="1">
                <a:tableStyleId>{69012ECD-51FC-41F1-AA8D-1B2483CD663E}</a:tableStyleId>
              </a:tblPr>
              <a:tblGrid>
                <a:gridCol w="3431858">
                  <a:extLst>
                    <a:ext uri="{9D8B030D-6E8A-4147-A177-3AD203B41FA5}">
                      <a16:colId xmlns:a16="http://schemas.microsoft.com/office/drawing/2014/main" val="4175026619"/>
                    </a:ext>
                  </a:extLst>
                </a:gridCol>
                <a:gridCol w="2136376">
                  <a:extLst>
                    <a:ext uri="{9D8B030D-6E8A-4147-A177-3AD203B41FA5}">
                      <a16:colId xmlns:a16="http://schemas.microsoft.com/office/drawing/2014/main" val="868517439"/>
                    </a:ext>
                  </a:extLst>
                </a:gridCol>
              </a:tblGrid>
              <a:tr h="380555">
                <a:tc>
                  <a:txBody>
                    <a:bodyPr/>
                    <a:lstStyle/>
                    <a:p>
                      <a:pPr algn="ctr"/>
                      <a:r>
                        <a:rPr lang="en-US" sz="1400" b="1" dirty="0"/>
                        <a:t>Feature combination</a:t>
                      </a:r>
                    </a:p>
                  </a:txBody>
                  <a:tcPr anchor="ctr">
                    <a:solidFill>
                      <a:schemeClr val="accent1">
                        <a:lumMod val="60000"/>
                        <a:lumOff val="40000"/>
                      </a:schemeClr>
                    </a:solidFill>
                  </a:tcPr>
                </a:tc>
                <a:tc>
                  <a:txBody>
                    <a:bodyPr/>
                    <a:lstStyle/>
                    <a:p>
                      <a:pPr lvl="0" algn="ctr">
                        <a:buNone/>
                      </a:pPr>
                      <a:r>
                        <a:rPr lang="en-US" sz="1300" b="0" i="0" u="none" strike="noStrike" noProof="0" dirty="0">
                          <a:solidFill>
                            <a:srgbClr val="000000"/>
                          </a:solidFill>
                          <a:latin typeface="Franklin Gothic Book"/>
                        </a:rPr>
                        <a:t>R</a:t>
                      </a:r>
                      <a:r>
                        <a:rPr lang="en-US" sz="1400" b="0" i="0" u="none" strike="noStrike" baseline="30000" noProof="0" dirty="0">
                          <a:solidFill>
                            <a:schemeClr val="tx1"/>
                          </a:solidFill>
                          <a:latin typeface="Franklin Gothic Book"/>
                        </a:rPr>
                        <a:t>2</a:t>
                      </a:r>
                      <a:r>
                        <a:rPr lang="en-US" sz="1300" b="0" dirty="0"/>
                        <a:t> score</a:t>
                      </a:r>
                    </a:p>
                  </a:txBody>
                  <a:tcPr anchor="ctr">
                    <a:solidFill>
                      <a:schemeClr val="accent1">
                        <a:lumMod val="60000"/>
                        <a:lumOff val="40000"/>
                      </a:schemeClr>
                    </a:solidFill>
                  </a:tcPr>
                </a:tc>
                <a:extLst>
                  <a:ext uri="{0D108BD9-81ED-4DB2-BD59-A6C34878D82A}">
                    <a16:rowId xmlns:a16="http://schemas.microsoft.com/office/drawing/2014/main" val="1422885156"/>
                  </a:ext>
                </a:extLst>
              </a:tr>
              <a:tr h="380555">
                <a:tc>
                  <a:txBody>
                    <a:bodyPr/>
                    <a:lstStyle/>
                    <a:p>
                      <a:pPr rtl="0" fontAlgn="b">
                        <a:spcBef>
                          <a:spcPts val="0"/>
                        </a:spcBef>
                        <a:spcAft>
                          <a:spcPts val="0"/>
                        </a:spcAft>
                      </a:pPr>
                      <a:r>
                        <a:rPr lang="en" sz="1200" b="1" i="0" u="none" strike="noStrike" dirty="0" err="1">
                          <a:solidFill>
                            <a:srgbClr val="000000"/>
                          </a:solidFill>
                          <a:effectLst/>
                          <a:latin typeface="Arial"/>
                        </a:rPr>
                        <a:t>hr</a:t>
                      </a:r>
                      <a:r>
                        <a:rPr lang="en" sz="1200" b="1" i="0" u="none" strike="noStrike" dirty="0">
                          <a:solidFill>
                            <a:srgbClr val="000000"/>
                          </a:solidFill>
                          <a:effectLst/>
                          <a:latin typeface="Arial"/>
                        </a:rPr>
                        <a:t>, </a:t>
                      </a:r>
                      <a:r>
                        <a:rPr lang="en" sz="1200" b="1" i="0" u="none" strike="noStrike" dirty="0" err="1">
                          <a:solidFill>
                            <a:srgbClr val="000000"/>
                          </a:solidFill>
                          <a:effectLst/>
                          <a:latin typeface="Arial"/>
                        </a:rPr>
                        <a:t>hrv</a:t>
                      </a:r>
                      <a:r>
                        <a:rPr lang="en" sz="1200" b="1" i="0" u="none" strike="noStrike" dirty="0">
                          <a:solidFill>
                            <a:srgbClr val="000000"/>
                          </a:solidFill>
                          <a:effectLst/>
                          <a:latin typeface="Arial"/>
                        </a:rPr>
                        <a:t>, BM, sleep, </a:t>
                      </a:r>
                      <a:r>
                        <a:rPr lang="en" sz="1200" b="1" i="0" u="none" strike="noStrike" dirty="0" err="1">
                          <a:solidFill>
                            <a:srgbClr val="000000"/>
                          </a:solidFill>
                          <a:effectLst/>
                          <a:latin typeface="Arial"/>
                        </a:rPr>
                        <a:t>eda</a:t>
                      </a:r>
                      <a:r>
                        <a:rPr lang="en" sz="1200" b="1" i="0" u="none" strike="noStrike" dirty="0">
                          <a:solidFill>
                            <a:srgbClr val="000000"/>
                          </a:solidFill>
                          <a:effectLst/>
                          <a:latin typeface="Arial"/>
                        </a:rPr>
                        <a:t>, temperature</a:t>
                      </a:r>
                      <a:endParaRPr lang="en" sz="2800" b="1" dirty="0">
                        <a:effectLst/>
                        <a:latin typeface="Arial"/>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sz="1200" b="1" i="0" u="none" strike="noStrike" dirty="0">
                          <a:solidFill>
                            <a:srgbClr val="FF0000"/>
                          </a:solidFill>
                          <a:effectLst/>
                          <a:latin typeface="Arial"/>
                        </a:rPr>
                        <a:t>0.8707710654</a:t>
                      </a:r>
                      <a:endParaRPr lang="ko-Kore-KR" sz="1200" b="1" dirty="0">
                        <a:solidFill>
                          <a:srgbClr val="FF0000"/>
                        </a:solidFill>
                        <a:effectLst/>
                        <a:latin typeface="Arial"/>
                      </a:endParaRPr>
                    </a:p>
                  </a:txBody>
                  <a:tcPr anchor="ctr">
                    <a:noFill/>
                  </a:tcPr>
                </a:tc>
                <a:extLst>
                  <a:ext uri="{0D108BD9-81ED-4DB2-BD59-A6C34878D82A}">
                    <a16:rowId xmlns:a16="http://schemas.microsoft.com/office/drawing/2014/main" val="3687152162"/>
                  </a:ext>
                </a:extLst>
              </a:tr>
              <a:tr h="380555">
                <a:tc>
                  <a:txBody>
                    <a:bodyPr/>
                    <a:lstStyle/>
                    <a:p>
                      <a:pPr rtl="0" fontAlgn="b">
                        <a:spcBef>
                          <a:spcPts val="0"/>
                        </a:spcBef>
                        <a:spcAft>
                          <a:spcPts val="0"/>
                        </a:spcAft>
                      </a:pPr>
                      <a:r>
                        <a:rPr lang="en" sz="1200" b="0" i="0" u="none" strike="noStrike" dirty="0" err="1">
                          <a:solidFill>
                            <a:srgbClr val="000000"/>
                          </a:solidFill>
                          <a:effectLst/>
                          <a:latin typeface="Arial"/>
                        </a:rPr>
                        <a:t>hr</a:t>
                      </a:r>
                      <a:r>
                        <a:rPr lang="en" sz="1200" b="0" i="0" u="none" strike="noStrike" dirty="0">
                          <a:solidFill>
                            <a:srgbClr val="000000"/>
                          </a:solidFill>
                          <a:effectLst/>
                          <a:latin typeface="Arial"/>
                        </a:rPr>
                        <a:t>, </a:t>
                      </a:r>
                      <a:r>
                        <a:rPr lang="en" sz="1200" b="0" i="0" u="none" strike="noStrike" dirty="0" err="1">
                          <a:solidFill>
                            <a:srgbClr val="000000"/>
                          </a:solidFill>
                          <a:effectLst/>
                          <a:latin typeface="Arial"/>
                        </a:rPr>
                        <a:t>hrv</a:t>
                      </a:r>
                      <a:r>
                        <a:rPr lang="en" sz="1200" b="0" i="0" u="none" strike="noStrike" dirty="0">
                          <a:solidFill>
                            <a:srgbClr val="000000"/>
                          </a:solidFill>
                          <a:effectLst/>
                          <a:latin typeface="Arial"/>
                        </a:rPr>
                        <a:t>, coherence, BM, sleep, </a:t>
                      </a:r>
                      <a:r>
                        <a:rPr lang="en" sz="1200" b="0" i="0" u="none" strike="noStrike" dirty="0" err="1">
                          <a:solidFill>
                            <a:srgbClr val="000000"/>
                          </a:solidFill>
                          <a:effectLst/>
                          <a:latin typeface="Arial"/>
                        </a:rPr>
                        <a:t>eda</a:t>
                      </a:r>
                      <a:r>
                        <a:rPr lang="en" sz="1200" b="0" i="0" u="none" strike="noStrike" dirty="0">
                          <a:solidFill>
                            <a:srgbClr val="000000"/>
                          </a:solidFill>
                          <a:effectLst/>
                          <a:latin typeface="Arial"/>
                        </a:rPr>
                        <a:t>, temperature</a:t>
                      </a:r>
                      <a:endParaRPr lang="en" sz="2800" dirty="0">
                        <a:effectLst/>
                        <a:latin typeface="Arial"/>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sz="1200" b="0" i="0" u="none" strike="noStrike" dirty="0">
                          <a:solidFill>
                            <a:srgbClr val="000000"/>
                          </a:solidFill>
                          <a:effectLst/>
                          <a:latin typeface="Arial"/>
                        </a:rPr>
                        <a:t>0.8642836913</a:t>
                      </a:r>
                      <a:endParaRPr lang="ko-Kore-KR" sz="1200" dirty="0">
                        <a:effectLst/>
                        <a:latin typeface="Arial"/>
                      </a:endParaRPr>
                    </a:p>
                  </a:txBody>
                  <a:tcPr anchor="ctr">
                    <a:noFill/>
                  </a:tcPr>
                </a:tc>
                <a:extLst>
                  <a:ext uri="{0D108BD9-81ED-4DB2-BD59-A6C34878D82A}">
                    <a16:rowId xmlns:a16="http://schemas.microsoft.com/office/drawing/2014/main" val="940144604"/>
                  </a:ext>
                </a:extLst>
              </a:tr>
              <a:tr h="380555">
                <a:tc>
                  <a:txBody>
                    <a:bodyPr/>
                    <a:lstStyle/>
                    <a:p>
                      <a:pPr rtl="0" fontAlgn="b">
                        <a:spcBef>
                          <a:spcPts val="0"/>
                        </a:spcBef>
                        <a:spcAft>
                          <a:spcPts val="0"/>
                        </a:spcAft>
                      </a:pPr>
                      <a:r>
                        <a:rPr lang="en" sz="1200" b="0" i="0" u="none" strike="noStrike" dirty="0" err="1">
                          <a:solidFill>
                            <a:srgbClr val="000000"/>
                          </a:solidFill>
                          <a:effectLst/>
                          <a:latin typeface="Arial"/>
                        </a:rPr>
                        <a:t>hr</a:t>
                      </a:r>
                      <a:r>
                        <a:rPr lang="en" sz="1200" b="0" i="0" u="none" strike="noStrike" dirty="0">
                          <a:solidFill>
                            <a:srgbClr val="000000"/>
                          </a:solidFill>
                          <a:effectLst/>
                          <a:latin typeface="Arial"/>
                        </a:rPr>
                        <a:t>, </a:t>
                      </a:r>
                      <a:r>
                        <a:rPr lang="en" sz="1200" b="0" i="0" u="none" strike="noStrike" dirty="0" err="1">
                          <a:solidFill>
                            <a:srgbClr val="000000"/>
                          </a:solidFill>
                          <a:effectLst/>
                          <a:latin typeface="Arial"/>
                        </a:rPr>
                        <a:t>hrv</a:t>
                      </a:r>
                      <a:r>
                        <a:rPr lang="en" sz="1200" b="0" i="0" u="none" strike="noStrike" dirty="0">
                          <a:solidFill>
                            <a:srgbClr val="000000"/>
                          </a:solidFill>
                          <a:effectLst/>
                          <a:latin typeface="Arial"/>
                        </a:rPr>
                        <a:t>, BM, </a:t>
                      </a:r>
                      <a:r>
                        <a:rPr lang="en" sz="1200" b="0" i="0" u="none" strike="noStrike" dirty="0" err="1">
                          <a:solidFill>
                            <a:srgbClr val="000000"/>
                          </a:solidFill>
                          <a:effectLst/>
                          <a:latin typeface="Arial"/>
                        </a:rPr>
                        <a:t>eda</a:t>
                      </a:r>
                      <a:r>
                        <a:rPr lang="en" sz="1200" b="0" i="0" u="none" strike="noStrike" dirty="0">
                          <a:solidFill>
                            <a:srgbClr val="000000"/>
                          </a:solidFill>
                          <a:effectLst/>
                          <a:latin typeface="Arial"/>
                        </a:rPr>
                        <a:t>, temperature</a:t>
                      </a:r>
                      <a:endParaRPr lang="en" sz="2800" dirty="0">
                        <a:effectLst/>
                        <a:latin typeface="Arial"/>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sz="1200" b="0" i="0" u="none" strike="noStrike" dirty="0">
                          <a:solidFill>
                            <a:srgbClr val="000000"/>
                          </a:solidFill>
                          <a:effectLst/>
                          <a:latin typeface="Arial"/>
                        </a:rPr>
                        <a:t>0.8363532204</a:t>
                      </a:r>
                      <a:endParaRPr lang="ko-Kore-KR" sz="1200" dirty="0">
                        <a:effectLst/>
                        <a:latin typeface="Arial"/>
                      </a:endParaRPr>
                    </a:p>
                  </a:txBody>
                  <a:tcPr anchor="ctr">
                    <a:noFill/>
                  </a:tcPr>
                </a:tc>
                <a:extLst>
                  <a:ext uri="{0D108BD9-81ED-4DB2-BD59-A6C34878D82A}">
                    <a16:rowId xmlns:a16="http://schemas.microsoft.com/office/drawing/2014/main" val="2918103173"/>
                  </a:ext>
                </a:extLst>
              </a:tr>
              <a:tr h="380555">
                <a:tc>
                  <a:txBody>
                    <a:bodyPr/>
                    <a:lstStyle/>
                    <a:p>
                      <a:pPr rtl="0" fontAlgn="b">
                        <a:spcBef>
                          <a:spcPts val="0"/>
                        </a:spcBef>
                        <a:spcAft>
                          <a:spcPts val="0"/>
                        </a:spcAft>
                      </a:pPr>
                      <a:r>
                        <a:rPr lang="en" sz="1200" b="0" i="0" u="none" strike="noStrike" dirty="0" err="1">
                          <a:solidFill>
                            <a:srgbClr val="000000"/>
                          </a:solidFill>
                          <a:effectLst/>
                          <a:latin typeface="Arial"/>
                        </a:rPr>
                        <a:t>hr</a:t>
                      </a:r>
                      <a:r>
                        <a:rPr lang="en" sz="1200" b="0" i="0" u="none" strike="noStrike" dirty="0">
                          <a:solidFill>
                            <a:srgbClr val="000000"/>
                          </a:solidFill>
                          <a:effectLst/>
                          <a:latin typeface="Arial"/>
                        </a:rPr>
                        <a:t>, </a:t>
                      </a:r>
                      <a:r>
                        <a:rPr lang="en" sz="1200" b="0" i="0" u="none" strike="noStrike" dirty="0" err="1">
                          <a:solidFill>
                            <a:srgbClr val="000000"/>
                          </a:solidFill>
                          <a:effectLst/>
                          <a:latin typeface="Arial"/>
                        </a:rPr>
                        <a:t>hrv</a:t>
                      </a:r>
                      <a:r>
                        <a:rPr lang="en" sz="1200" b="0" i="0" u="none" strike="noStrike" dirty="0">
                          <a:solidFill>
                            <a:srgbClr val="000000"/>
                          </a:solidFill>
                          <a:effectLst/>
                          <a:latin typeface="Arial"/>
                        </a:rPr>
                        <a:t>, sleep, </a:t>
                      </a:r>
                      <a:r>
                        <a:rPr lang="en" sz="1200" b="0" i="0" u="none" strike="noStrike" dirty="0" err="1">
                          <a:solidFill>
                            <a:srgbClr val="000000"/>
                          </a:solidFill>
                          <a:effectLst/>
                          <a:latin typeface="Arial"/>
                        </a:rPr>
                        <a:t>eda</a:t>
                      </a:r>
                      <a:r>
                        <a:rPr lang="en" sz="1200" b="0" i="0" u="none" strike="noStrike" dirty="0">
                          <a:solidFill>
                            <a:srgbClr val="000000"/>
                          </a:solidFill>
                          <a:effectLst/>
                          <a:latin typeface="Arial"/>
                        </a:rPr>
                        <a:t>, temperature</a:t>
                      </a:r>
                      <a:endParaRPr lang="en" sz="2800" dirty="0">
                        <a:effectLst/>
                        <a:latin typeface="Arial"/>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sz="1200" b="0" i="0" u="none" strike="noStrike" dirty="0">
                          <a:solidFill>
                            <a:srgbClr val="000000"/>
                          </a:solidFill>
                          <a:effectLst/>
                          <a:latin typeface="Arial"/>
                        </a:rPr>
                        <a:t>0.8333293457</a:t>
                      </a:r>
                      <a:endParaRPr lang="ko-Kore-KR" sz="1200" dirty="0">
                        <a:effectLst/>
                        <a:latin typeface="Arial"/>
                      </a:endParaRPr>
                    </a:p>
                  </a:txBody>
                  <a:tcPr anchor="ctr">
                    <a:noFill/>
                  </a:tcPr>
                </a:tc>
                <a:extLst>
                  <a:ext uri="{0D108BD9-81ED-4DB2-BD59-A6C34878D82A}">
                    <a16:rowId xmlns:a16="http://schemas.microsoft.com/office/drawing/2014/main" val="2507109758"/>
                  </a:ext>
                </a:extLst>
              </a:tr>
              <a:tr h="380555">
                <a:tc>
                  <a:txBody>
                    <a:bodyPr/>
                    <a:lstStyle/>
                    <a:p>
                      <a:pPr rtl="0" fontAlgn="b">
                        <a:spcBef>
                          <a:spcPts val="0"/>
                        </a:spcBef>
                        <a:spcAft>
                          <a:spcPts val="0"/>
                        </a:spcAft>
                      </a:pPr>
                      <a:r>
                        <a:rPr lang="en" sz="1200" b="0" i="0" u="none" strike="noStrike" dirty="0" err="1">
                          <a:solidFill>
                            <a:srgbClr val="000000"/>
                          </a:solidFill>
                          <a:effectLst/>
                          <a:latin typeface="Arial"/>
                        </a:rPr>
                        <a:t>hr</a:t>
                      </a:r>
                      <a:r>
                        <a:rPr lang="en" sz="1200" b="0" i="0" u="none" strike="noStrike" dirty="0">
                          <a:solidFill>
                            <a:srgbClr val="000000"/>
                          </a:solidFill>
                          <a:effectLst/>
                          <a:latin typeface="Arial"/>
                        </a:rPr>
                        <a:t>, </a:t>
                      </a:r>
                      <a:r>
                        <a:rPr lang="en" sz="1200" b="0" i="0" u="none" strike="noStrike" dirty="0" err="1">
                          <a:solidFill>
                            <a:srgbClr val="000000"/>
                          </a:solidFill>
                          <a:effectLst/>
                          <a:latin typeface="Arial"/>
                        </a:rPr>
                        <a:t>hrv</a:t>
                      </a:r>
                      <a:r>
                        <a:rPr lang="en" sz="1200" b="0" i="0" u="none" strike="noStrike" dirty="0">
                          <a:solidFill>
                            <a:srgbClr val="000000"/>
                          </a:solidFill>
                          <a:effectLst/>
                          <a:latin typeface="Arial"/>
                        </a:rPr>
                        <a:t>, coherence, BM, sleep, </a:t>
                      </a:r>
                      <a:r>
                        <a:rPr lang="en" sz="1200" b="0" i="0" u="none" strike="noStrike" dirty="0" err="1">
                          <a:solidFill>
                            <a:srgbClr val="000000"/>
                          </a:solidFill>
                          <a:effectLst/>
                          <a:latin typeface="Arial"/>
                        </a:rPr>
                        <a:t>eda</a:t>
                      </a:r>
                      <a:endParaRPr lang="en" sz="2800" dirty="0" err="1">
                        <a:effectLst/>
                        <a:latin typeface="Arial"/>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sz="1200" b="0" i="0" u="none" strike="noStrike" dirty="0">
                          <a:solidFill>
                            <a:srgbClr val="000000"/>
                          </a:solidFill>
                          <a:effectLst/>
                          <a:latin typeface="Arial"/>
                        </a:rPr>
                        <a:t>0.7995809374</a:t>
                      </a:r>
                      <a:endParaRPr lang="ko-Kore-KR" sz="1200" dirty="0">
                        <a:effectLst/>
                        <a:latin typeface="Arial"/>
                      </a:endParaRPr>
                    </a:p>
                  </a:txBody>
                  <a:tcPr anchor="ctr">
                    <a:noFill/>
                  </a:tcPr>
                </a:tc>
                <a:extLst>
                  <a:ext uri="{0D108BD9-81ED-4DB2-BD59-A6C34878D82A}">
                    <a16:rowId xmlns:a16="http://schemas.microsoft.com/office/drawing/2014/main" val="733486810"/>
                  </a:ext>
                </a:extLst>
              </a:tr>
              <a:tr h="38055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 sz="1200" b="0" i="0" u="none" strike="noStrike" kern="1200" dirty="0" err="1">
                          <a:solidFill>
                            <a:srgbClr val="000000"/>
                          </a:solidFill>
                          <a:effectLst/>
                          <a:latin typeface="Arial"/>
                          <a:ea typeface="+mn-ea"/>
                          <a:cs typeface="+mn-cs"/>
                        </a:rPr>
                        <a:t>hr</a:t>
                      </a:r>
                      <a:r>
                        <a:rPr lang="en" sz="1200" b="0" i="0" u="none" strike="noStrike" kern="1200" dirty="0">
                          <a:solidFill>
                            <a:srgbClr val="000000"/>
                          </a:solidFill>
                          <a:effectLst/>
                          <a:latin typeface="Arial"/>
                          <a:ea typeface="+mn-ea"/>
                          <a:cs typeface="+mn-cs"/>
                        </a:rPr>
                        <a:t>, </a:t>
                      </a:r>
                      <a:r>
                        <a:rPr lang="en" sz="1200" b="0" i="0" u="none" strike="noStrike" kern="1200" dirty="0" err="1">
                          <a:solidFill>
                            <a:srgbClr val="000000"/>
                          </a:solidFill>
                          <a:effectLst/>
                          <a:latin typeface="Arial"/>
                          <a:ea typeface="+mn-ea"/>
                          <a:cs typeface="+mn-cs"/>
                        </a:rPr>
                        <a:t>hrv</a:t>
                      </a:r>
                      <a:r>
                        <a:rPr lang="en" sz="1200" b="0" i="0" u="none" strike="noStrike" kern="1200" dirty="0">
                          <a:solidFill>
                            <a:srgbClr val="000000"/>
                          </a:solidFill>
                          <a:effectLst/>
                          <a:latin typeface="Arial"/>
                          <a:ea typeface="+mn-ea"/>
                          <a:cs typeface="+mn-cs"/>
                        </a:rPr>
                        <a:t>, coherence, BM, sleep, temperature</a:t>
                      </a: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a:rPr>
                        <a:t>0.7995809374</a:t>
                      </a:r>
                      <a:endParaRPr lang="ko-Kore-KR" sz="1200" dirty="0">
                        <a:effectLst/>
                        <a:latin typeface="Arial"/>
                      </a:endParaRPr>
                    </a:p>
                  </a:txBody>
                  <a:tcPr anchor="ctr">
                    <a:noFill/>
                  </a:tcPr>
                </a:tc>
                <a:extLst>
                  <a:ext uri="{0D108BD9-81ED-4DB2-BD59-A6C34878D82A}">
                    <a16:rowId xmlns:a16="http://schemas.microsoft.com/office/drawing/2014/main" val="3276294583"/>
                  </a:ext>
                </a:extLst>
              </a:tr>
            </a:tbl>
          </a:graphicData>
        </a:graphic>
      </p:graphicFrame>
      <p:sp>
        <p:nvSpPr>
          <p:cNvPr id="7" name="Subtitle 2">
            <a:extLst>
              <a:ext uri="{FF2B5EF4-FFF2-40B4-BE49-F238E27FC236}">
                <a16:creationId xmlns:a16="http://schemas.microsoft.com/office/drawing/2014/main" id="{779853F4-0491-A545-CF55-9489B6F631DF}"/>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Data Preprocessing</a:t>
            </a:r>
          </a:p>
        </p:txBody>
      </p:sp>
    </p:spTree>
    <p:extLst>
      <p:ext uri="{BB962C8B-B14F-4D97-AF65-F5344CB8AC3E}">
        <p14:creationId xmlns:p14="http://schemas.microsoft.com/office/powerpoint/2010/main" val="714264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22</a:t>
            </a:fld>
            <a:endParaRPr lang="en-US"/>
          </a:p>
        </p:txBody>
      </p:sp>
      <p:graphicFrame>
        <p:nvGraphicFramePr>
          <p:cNvPr id="3" name="표 2">
            <a:extLst>
              <a:ext uri="{FF2B5EF4-FFF2-40B4-BE49-F238E27FC236}">
                <a16:creationId xmlns:a16="http://schemas.microsoft.com/office/drawing/2014/main" id="{6F9184CA-82AD-4D6A-670A-B859DC78743F}"/>
              </a:ext>
            </a:extLst>
          </p:cNvPr>
          <p:cNvGraphicFramePr>
            <a:graphicFrameLocks noGrp="1"/>
          </p:cNvGraphicFramePr>
          <p:nvPr>
            <p:extLst>
              <p:ext uri="{D42A27DB-BD31-4B8C-83A1-F6EECF244321}">
                <p14:modId xmlns:p14="http://schemas.microsoft.com/office/powerpoint/2010/main" val="928143359"/>
              </p:ext>
            </p:extLst>
          </p:nvPr>
        </p:nvGraphicFramePr>
        <p:xfrm>
          <a:off x="876978" y="1931387"/>
          <a:ext cx="7585108" cy="3748157"/>
        </p:xfrm>
        <a:graphic>
          <a:graphicData uri="http://schemas.openxmlformats.org/drawingml/2006/table">
            <a:tbl>
              <a:tblPr/>
              <a:tblGrid>
                <a:gridCol w="1853595">
                  <a:extLst>
                    <a:ext uri="{9D8B030D-6E8A-4147-A177-3AD203B41FA5}">
                      <a16:colId xmlns:a16="http://schemas.microsoft.com/office/drawing/2014/main" val="2681492304"/>
                    </a:ext>
                  </a:extLst>
                </a:gridCol>
                <a:gridCol w="853628">
                  <a:extLst>
                    <a:ext uri="{9D8B030D-6E8A-4147-A177-3AD203B41FA5}">
                      <a16:colId xmlns:a16="http://schemas.microsoft.com/office/drawing/2014/main" val="2754028122"/>
                    </a:ext>
                  </a:extLst>
                </a:gridCol>
                <a:gridCol w="1512144">
                  <a:extLst>
                    <a:ext uri="{9D8B030D-6E8A-4147-A177-3AD203B41FA5}">
                      <a16:colId xmlns:a16="http://schemas.microsoft.com/office/drawing/2014/main" val="2232361055"/>
                    </a:ext>
                  </a:extLst>
                </a:gridCol>
                <a:gridCol w="1817013">
                  <a:extLst>
                    <a:ext uri="{9D8B030D-6E8A-4147-A177-3AD203B41FA5}">
                      <a16:colId xmlns:a16="http://schemas.microsoft.com/office/drawing/2014/main" val="610428102"/>
                    </a:ext>
                  </a:extLst>
                </a:gridCol>
                <a:gridCol w="1548728">
                  <a:extLst>
                    <a:ext uri="{9D8B030D-6E8A-4147-A177-3AD203B41FA5}">
                      <a16:colId xmlns:a16="http://schemas.microsoft.com/office/drawing/2014/main" val="821030817"/>
                    </a:ext>
                  </a:extLst>
                </a:gridCol>
              </a:tblGrid>
              <a:tr h="424144">
                <a:tc>
                  <a:txBody>
                    <a:bodyPr/>
                    <a:lstStyle/>
                    <a:p>
                      <a:pPr marL="0" algn="ctr" rtl="0" eaLnBrk="1" fontAlgn="t" latinLnBrk="0" hangingPunct="1">
                        <a:spcBef>
                          <a:spcPts val="0"/>
                        </a:spcBef>
                        <a:spcAft>
                          <a:spcPts val="0"/>
                        </a:spcAft>
                      </a:pPr>
                      <a:r>
                        <a:rPr lang="en" sz="1200" b="0" kern="1200" dirty="0">
                          <a:solidFill>
                            <a:schemeClr val="tx1"/>
                          </a:solidFill>
                          <a:latin typeface="+mn-lt"/>
                          <a:ea typeface="+mn-ea"/>
                          <a:cs typeface="+mn-cs"/>
                        </a:rPr>
                        <a:t>Dataset</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fontAlgn="t" latinLnBrk="0" hangingPunct="1">
                        <a:spcBef>
                          <a:spcPts val="0"/>
                        </a:spcBef>
                        <a:spcAft>
                          <a:spcPts val="0"/>
                        </a:spcAft>
                      </a:pPr>
                      <a:r>
                        <a:rPr lang="en" sz="1200" b="0" kern="1200" dirty="0">
                          <a:solidFill>
                            <a:schemeClr val="tx1"/>
                          </a:solidFill>
                          <a:latin typeface="+mn-lt"/>
                          <a:ea typeface="+mn-ea"/>
                          <a:cs typeface="+mn-cs"/>
                        </a:rPr>
                        <a:t>N of Row</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fontAlgn="t" latinLnBrk="0" hangingPunct="1">
                        <a:spcBef>
                          <a:spcPts val="0"/>
                        </a:spcBef>
                        <a:spcAft>
                          <a:spcPts val="0"/>
                        </a:spcAft>
                      </a:pPr>
                      <a:r>
                        <a:rPr lang="en" sz="1200" b="0" kern="1200" dirty="0">
                          <a:solidFill>
                            <a:schemeClr val="tx1"/>
                          </a:solidFill>
                          <a:latin typeface="+mn-lt"/>
                          <a:ea typeface="+mn-ea"/>
                          <a:cs typeface="+mn-cs"/>
                        </a:rPr>
                        <a:t>Extra Tree Regressor</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fontAlgn="t" latinLnBrk="0" hangingPunct="1">
                        <a:spcBef>
                          <a:spcPts val="0"/>
                        </a:spcBef>
                        <a:spcAft>
                          <a:spcPts val="0"/>
                        </a:spcAft>
                      </a:pPr>
                      <a:r>
                        <a:rPr lang="en" sz="1200" b="0" kern="1200" dirty="0" err="1">
                          <a:solidFill>
                            <a:schemeClr val="tx1"/>
                          </a:solidFill>
                          <a:latin typeface="+mn-lt"/>
                          <a:ea typeface="+mn-ea"/>
                          <a:cs typeface="+mn-cs"/>
                        </a:rPr>
                        <a:t>RandomForest</a:t>
                      </a:r>
                      <a:r>
                        <a:rPr lang="en" sz="1200" b="0" kern="1200" dirty="0">
                          <a:solidFill>
                            <a:schemeClr val="tx1"/>
                          </a:solidFill>
                          <a:latin typeface="+mn-lt"/>
                          <a:ea typeface="+mn-ea"/>
                          <a:cs typeface="+mn-cs"/>
                        </a:rPr>
                        <a:t> Regressor</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fontAlgn="t" latinLnBrk="0" hangingPunct="1">
                        <a:spcBef>
                          <a:spcPts val="0"/>
                        </a:spcBef>
                        <a:spcAft>
                          <a:spcPts val="0"/>
                        </a:spcAft>
                      </a:pPr>
                      <a:r>
                        <a:rPr lang="en" sz="1200" b="0" kern="1200" dirty="0" err="1">
                          <a:solidFill>
                            <a:schemeClr val="tx1"/>
                          </a:solidFill>
                          <a:latin typeface="+mn-lt"/>
                          <a:ea typeface="+mn-ea"/>
                          <a:cs typeface="+mn-cs"/>
                        </a:rPr>
                        <a:t>XGBoost</a:t>
                      </a:r>
                      <a:r>
                        <a:rPr lang="en" sz="1200" b="0" kern="1200" dirty="0">
                          <a:solidFill>
                            <a:schemeClr val="tx1"/>
                          </a:solidFill>
                          <a:latin typeface="+mn-lt"/>
                          <a:ea typeface="+mn-ea"/>
                          <a:cs typeface="+mn-cs"/>
                        </a:rPr>
                        <a:t> Regressor</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027246284"/>
                  </a:ext>
                </a:extLst>
              </a:tr>
              <a:tr h="474859">
                <a:tc>
                  <a:txBody>
                    <a:bodyPr/>
                    <a:lstStyle/>
                    <a:p>
                      <a:pPr marL="0" algn="ctr" defTabSz="914400" rtl="0" eaLnBrk="1" fontAlgn="t" latinLnBrk="0" hangingPunct="1">
                        <a:spcBef>
                          <a:spcPts val="0"/>
                        </a:spcBef>
                        <a:spcAft>
                          <a:spcPts val="0"/>
                        </a:spcAft>
                      </a:pPr>
                      <a:r>
                        <a:rPr lang="en" sz="1200" b="0" kern="1200" dirty="0">
                          <a:solidFill>
                            <a:schemeClr val="tx1"/>
                          </a:solidFill>
                          <a:latin typeface="+mn-lt"/>
                          <a:ea typeface="+mn-ea"/>
                          <a:cs typeface="+mn-cs"/>
                        </a:rPr>
                        <a:t>(1) Original </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1012</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0.6208360258</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0.5751215225</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0.5425420553</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2407534"/>
                  </a:ext>
                </a:extLst>
              </a:tr>
              <a:tr h="474859">
                <a:tc>
                  <a:txBody>
                    <a:bodyPr/>
                    <a:lstStyle/>
                    <a:p>
                      <a:pPr marL="0" algn="ctr" defTabSz="914400" rtl="0" eaLnBrk="1" fontAlgn="t" latinLnBrk="0" hangingPunct="1">
                        <a:spcBef>
                          <a:spcPts val="0"/>
                        </a:spcBef>
                        <a:spcAft>
                          <a:spcPts val="0"/>
                        </a:spcAft>
                      </a:pPr>
                      <a:r>
                        <a:rPr lang="en" sz="1200" b="0" kern="1200" dirty="0">
                          <a:solidFill>
                            <a:schemeClr val="tx1"/>
                          </a:solidFill>
                          <a:latin typeface="+mn-lt"/>
                          <a:ea typeface="+mn-ea"/>
                          <a:cs typeface="+mn-cs"/>
                        </a:rPr>
                        <a:t>(2) Augmentation</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5763</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0.8245028924</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0.7815207115</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0.7473824518</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5404658"/>
                  </a:ext>
                </a:extLst>
              </a:tr>
              <a:tr h="474859">
                <a:tc>
                  <a:txBody>
                    <a:bodyPr/>
                    <a:lstStyle/>
                    <a:p>
                      <a:pPr marL="0" algn="ctr" rtl="0" eaLnBrk="1" fontAlgn="t" latinLnBrk="0" hangingPunct="1">
                        <a:spcBef>
                          <a:spcPts val="0"/>
                        </a:spcBef>
                        <a:spcAft>
                          <a:spcPts val="0"/>
                        </a:spcAft>
                      </a:pPr>
                      <a:r>
                        <a:rPr lang="en" sz="1200" b="0" kern="1200" dirty="0">
                          <a:solidFill>
                            <a:schemeClr val="tx1"/>
                          </a:solidFill>
                          <a:latin typeface="+mn-lt"/>
                          <a:ea typeface="+mn-ea"/>
                          <a:cs typeface="+mn-cs"/>
                        </a:rPr>
                        <a:t>(3) Removing Errors</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5619</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0.8081339869</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0.7860800542</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0.744537729</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3601190"/>
                  </a:ext>
                </a:extLst>
              </a:tr>
              <a:tr h="474859">
                <a:tc>
                  <a:txBody>
                    <a:bodyPr/>
                    <a:lstStyle/>
                    <a:p>
                      <a:pPr marL="0" algn="ctr" defTabSz="914400" rtl="0" eaLnBrk="1" fontAlgn="t" latinLnBrk="0" hangingPunct="1">
                        <a:spcBef>
                          <a:spcPts val="0"/>
                        </a:spcBef>
                        <a:spcAft>
                          <a:spcPts val="0"/>
                        </a:spcAft>
                      </a:pPr>
                      <a:r>
                        <a:rPr lang="en" sz="1200" b="0" kern="1200" dirty="0">
                          <a:solidFill>
                            <a:schemeClr val="tx1"/>
                          </a:solidFill>
                          <a:latin typeface="+mn-lt"/>
                          <a:ea typeface="+mn-ea"/>
                          <a:cs typeface="+mn-cs"/>
                        </a:rPr>
                        <a:t>(4) Feature Engineering</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5619</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0.8399870882</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0.7909246149</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0.780730066</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3367998"/>
                  </a:ext>
                </a:extLst>
              </a:tr>
              <a:tr h="474859">
                <a:tc>
                  <a:txBody>
                    <a:bodyPr/>
                    <a:lstStyle/>
                    <a:p>
                      <a:pPr marL="0" algn="ctr" defTabSz="914400" rtl="0" eaLnBrk="1" fontAlgn="t" latinLnBrk="0" hangingPunct="1">
                        <a:spcBef>
                          <a:spcPts val="0"/>
                        </a:spcBef>
                        <a:spcAft>
                          <a:spcPts val="0"/>
                        </a:spcAft>
                      </a:pPr>
                      <a:r>
                        <a:rPr lang="en" sz="1200" b="0" kern="1200" dirty="0">
                          <a:solidFill>
                            <a:schemeClr val="tx1"/>
                          </a:solidFill>
                          <a:latin typeface="+mn-lt"/>
                          <a:ea typeface="+mn-ea"/>
                          <a:cs typeface="+mn-cs"/>
                        </a:rPr>
                        <a:t>(5) Imputation</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12358</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0.8630560284</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0.8374415757</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0.796647765</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530128"/>
                  </a:ext>
                </a:extLst>
              </a:tr>
              <a:tr h="474859">
                <a:tc>
                  <a:txBody>
                    <a:bodyPr/>
                    <a:lstStyle/>
                    <a:p>
                      <a:pPr marL="0" algn="ctr" defTabSz="914400" rtl="0" eaLnBrk="1" fontAlgn="t" latinLnBrk="0" hangingPunct="1">
                        <a:spcBef>
                          <a:spcPts val="0"/>
                        </a:spcBef>
                        <a:spcAft>
                          <a:spcPts val="0"/>
                        </a:spcAft>
                      </a:pPr>
                      <a:r>
                        <a:rPr lang="en" sz="1200" b="0" kern="1200" dirty="0">
                          <a:solidFill>
                            <a:schemeClr val="tx1"/>
                          </a:solidFill>
                          <a:latin typeface="+mn-lt"/>
                          <a:ea typeface="+mn-ea"/>
                          <a:cs typeface="+mn-cs"/>
                        </a:rPr>
                        <a:t>(6) Feature Scaling</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12358</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0.8642836913</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0.8342062226</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0.8029168307</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348323"/>
                  </a:ext>
                </a:extLst>
              </a:tr>
              <a:tr h="474859">
                <a:tc>
                  <a:txBody>
                    <a:bodyPr/>
                    <a:lstStyle/>
                    <a:p>
                      <a:pPr marL="0" algn="ctr" defTabSz="914400" rtl="0" eaLnBrk="1" fontAlgn="t" latinLnBrk="0" hangingPunct="1">
                        <a:spcBef>
                          <a:spcPts val="0"/>
                        </a:spcBef>
                        <a:spcAft>
                          <a:spcPts val="0"/>
                        </a:spcAft>
                      </a:pPr>
                      <a:r>
                        <a:rPr lang="en" sz="1200" b="0" kern="1200" dirty="0">
                          <a:solidFill>
                            <a:schemeClr val="tx1"/>
                          </a:solidFill>
                          <a:latin typeface="+mn-lt"/>
                          <a:ea typeface="+mn-ea"/>
                          <a:cs typeface="+mn-cs"/>
                        </a:rPr>
                        <a:t>(7) Feature Selection</a:t>
                      </a: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12358</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0.8707710654</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0.8393843648</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200" b="0" kern="1200" dirty="0">
                          <a:solidFill>
                            <a:schemeClr val="tx1"/>
                          </a:solidFill>
                          <a:latin typeface="+mn-lt"/>
                          <a:ea typeface="+mn-ea"/>
                          <a:cs typeface="+mn-cs"/>
                        </a:rPr>
                        <a:t>0.8014808609</a:t>
                      </a:r>
                      <a:endParaRPr lang="ko-Kore-KR" sz="1200" b="0" kern="1200" dirty="0">
                        <a:solidFill>
                          <a:schemeClr val="tx1"/>
                        </a:solidFill>
                        <a:latin typeface="+mn-lt"/>
                        <a:ea typeface="+mn-ea"/>
                        <a:cs typeface="+mn-cs"/>
                      </a:endParaRPr>
                    </a:p>
                  </a:txBody>
                  <a:tcPr marL="47650" marR="47650" marT="47650" marB="4765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19246"/>
                  </a:ext>
                </a:extLst>
              </a:tr>
            </a:tbl>
          </a:graphicData>
        </a:graphic>
      </p:graphicFrame>
      <p:sp>
        <p:nvSpPr>
          <p:cNvPr id="7" name="TextBox 6">
            <a:extLst>
              <a:ext uri="{FF2B5EF4-FFF2-40B4-BE49-F238E27FC236}">
                <a16:creationId xmlns:a16="http://schemas.microsoft.com/office/drawing/2014/main" id="{09FF825C-EE41-1198-46C3-0AC20A91EECE}"/>
              </a:ext>
            </a:extLst>
          </p:cNvPr>
          <p:cNvSpPr txBox="1"/>
          <p:nvPr/>
        </p:nvSpPr>
        <p:spPr>
          <a:xfrm>
            <a:off x="7225338" y="1605574"/>
            <a:ext cx="1248996" cy="276999"/>
          </a:xfrm>
          <a:prstGeom prst="rect">
            <a:avLst/>
          </a:prstGeom>
          <a:noFill/>
        </p:spPr>
        <p:txBody>
          <a:bodyPr wrap="none" rtlCol="0">
            <a:spAutoFit/>
          </a:bodyPr>
          <a:lstStyle/>
          <a:p>
            <a:r>
              <a:rPr kumimoji="1" lang="en-US" altLang="ko-Kore-KR" sz="1200">
                <a:solidFill>
                  <a:schemeClr val="bg2">
                    <a:lumMod val="60000"/>
                    <a:lumOff val="40000"/>
                  </a:schemeClr>
                </a:solidFill>
              </a:rPr>
              <a:t>R-Squared index</a:t>
            </a:r>
            <a:endParaRPr kumimoji="1" lang="ko-Kore-KR" altLang="en-US" sz="1200">
              <a:solidFill>
                <a:schemeClr val="bg2">
                  <a:lumMod val="60000"/>
                  <a:lumOff val="40000"/>
                </a:schemeClr>
              </a:solidFill>
            </a:endParaRPr>
          </a:p>
        </p:txBody>
      </p:sp>
      <p:sp>
        <p:nvSpPr>
          <p:cNvPr id="9" name="Subtitle 2">
            <a:extLst>
              <a:ext uri="{FF2B5EF4-FFF2-40B4-BE49-F238E27FC236}">
                <a16:creationId xmlns:a16="http://schemas.microsoft.com/office/drawing/2014/main" id="{9EF20E9F-5470-18D7-6284-BE4F02FEC815}"/>
              </a:ext>
            </a:extLst>
          </p:cNvPr>
          <p:cNvSpPr txBox="1">
            <a:spLocks/>
          </p:cNvSpPr>
          <p:nvPr/>
        </p:nvSpPr>
        <p:spPr>
          <a:xfrm>
            <a:off x="1130466"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Data Preprocessing</a:t>
            </a:r>
          </a:p>
        </p:txBody>
      </p:sp>
    </p:spTree>
    <p:extLst>
      <p:ext uri="{BB962C8B-B14F-4D97-AF65-F5344CB8AC3E}">
        <p14:creationId xmlns:p14="http://schemas.microsoft.com/office/powerpoint/2010/main" val="258609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98A66344-A0E6-8EDB-2DDE-AD5F6715441A}"/>
              </a:ext>
            </a:extLst>
          </p:cNvPr>
          <p:cNvSpPr txBox="1">
            <a:spLocks/>
          </p:cNvSpPr>
          <p:nvPr/>
        </p:nvSpPr>
        <p:spPr>
          <a:xfrm>
            <a:off x="11431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a:t>Model Selection</a:t>
            </a:r>
            <a:endParaRPr lang="en-US" altLang="ko-K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23</a:t>
            </a:fld>
            <a:endParaRPr lang="en-US"/>
          </a:p>
        </p:txBody>
      </p:sp>
      <p:sp>
        <p:nvSpPr>
          <p:cNvPr id="3" name="Text Placeholder 3">
            <a:extLst>
              <a:ext uri="{FF2B5EF4-FFF2-40B4-BE49-F238E27FC236}">
                <a16:creationId xmlns:a16="http://schemas.microsoft.com/office/drawing/2014/main" id="{688DF922-3E79-FE80-D94D-53DDD7E44427}"/>
              </a:ext>
            </a:extLst>
          </p:cNvPr>
          <p:cNvSpPr>
            <a:spLocks noGrp="1"/>
          </p:cNvSpPr>
          <p:nvPr>
            <p:ph type="body" sz="quarter" idx="14"/>
          </p:nvPr>
        </p:nvSpPr>
        <p:spPr>
          <a:xfrm>
            <a:off x="4997753" y="1933624"/>
            <a:ext cx="3659461" cy="3973646"/>
          </a:xfrm>
        </p:spPr>
        <p:txBody>
          <a:bodyPr vert="horz" lIns="0" tIns="0" rIns="0" bIns="0" rtlCol="0" anchor="t">
            <a:normAutofit/>
          </a:bodyPr>
          <a:lstStyle/>
          <a:p>
            <a:pPr>
              <a:lnSpc>
                <a:spcPct val="120000"/>
              </a:lnSpc>
              <a:buFont typeface="Wingdings" pitchFamily="2" charset="2"/>
              <a:buChar char="§"/>
            </a:pPr>
            <a:r>
              <a:rPr lang="en-US" sz="2000" dirty="0">
                <a:latin typeface="Franklin Gothic Medium"/>
              </a:rPr>
              <a:t>Comparison Conditions</a:t>
            </a:r>
          </a:p>
          <a:p>
            <a:pPr lvl="1">
              <a:lnSpc>
                <a:spcPct val="120000"/>
              </a:lnSpc>
              <a:buClrTx/>
              <a:buFont typeface="Wingdings" pitchFamily="2" charset="2"/>
              <a:buChar char="§"/>
            </a:pPr>
            <a:r>
              <a:rPr lang="en-US" dirty="0">
                <a:latin typeface="Franklin Gothic Medium"/>
              </a:rPr>
              <a:t>Dataset : preprocessed dataset</a:t>
            </a:r>
          </a:p>
          <a:p>
            <a:pPr lvl="1">
              <a:lnSpc>
                <a:spcPct val="120000"/>
              </a:lnSpc>
              <a:buClr>
                <a:schemeClr val="bg1"/>
              </a:buClr>
              <a:buFont typeface="Wingdings" pitchFamily="2" charset="2"/>
              <a:buChar char="§"/>
            </a:pPr>
            <a:r>
              <a:rPr lang="en-US" dirty="0">
                <a:latin typeface="Franklin Gothic Medium"/>
              </a:rPr>
              <a:t>k-fold : 5</a:t>
            </a:r>
          </a:p>
          <a:p>
            <a:pPr lvl="1">
              <a:lnSpc>
                <a:spcPct val="120000"/>
              </a:lnSpc>
              <a:buClr>
                <a:schemeClr val="bg1"/>
              </a:buClr>
              <a:buFont typeface="Wingdings" pitchFamily="2" charset="2"/>
              <a:buChar char="§"/>
            </a:pPr>
            <a:r>
              <a:rPr lang="en-US" dirty="0">
                <a:latin typeface="Franklin Gothic Medium"/>
              </a:rPr>
              <a:t>Train/test split : 0.33</a:t>
            </a:r>
          </a:p>
          <a:p>
            <a:pPr lvl="1">
              <a:lnSpc>
                <a:spcPct val="120000"/>
              </a:lnSpc>
              <a:buClr>
                <a:schemeClr val="bg1"/>
              </a:buClr>
              <a:buFont typeface="Wingdings" pitchFamily="2" charset="2"/>
              <a:buChar char="§"/>
            </a:pPr>
            <a:r>
              <a:rPr lang="en-US" dirty="0">
                <a:latin typeface="Franklin Gothic Medium"/>
              </a:rPr>
              <a:t>Unoptimized models</a:t>
            </a:r>
          </a:p>
          <a:p>
            <a:pPr lvl="1">
              <a:lnSpc>
                <a:spcPct val="120000"/>
              </a:lnSpc>
              <a:buClr>
                <a:schemeClr val="bg1"/>
              </a:buClr>
              <a:buFont typeface="Wingdings" pitchFamily="2" charset="2"/>
              <a:buChar char="§"/>
            </a:pPr>
            <a:r>
              <a:rPr lang="en-US" dirty="0">
                <a:latin typeface="Franklin Gothic Medium"/>
              </a:rPr>
              <a:t>Evaluation Metric : R-Squared</a:t>
            </a:r>
          </a:p>
          <a:p>
            <a:pPr lvl="1">
              <a:lnSpc>
                <a:spcPct val="120000"/>
              </a:lnSpc>
              <a:buClr>
                <a:schemeClr val="bg1"/>
              </a:buClr>
              <a:buFont typeface="Wingdings" pitchFamily="2" charset="2"/>
              <a:buChar char="§"/>
            </a:pPr>
            <a:endParaRPr lang="en-US" sz="1400">
              <a:latin typeface="Franklin Gothic Medium"/>
            </a:endParaRPr>
          </a:p>
        </p:txBody>
      </p:sp>
      <p:graphicFrame>
        <p:nvGraphicFramePr>
          <p:cNvPr id="10" name="Table 2">
            <a:extLst>
              <a:ext uri="{FF2B5EF4-FFF2-40B4-BE49-F238E27FC236}">
                <a16:creationId xmlns:a16="http://schemas.microsoft.com/office/drawing/2014/main" id="{505728BD-2341-2BD1-B256-B8E53FAB228A}"/>
              </a:ext>
            </a:extLst>
          </p:cNvPr>
          <p:cNvGraphicFramePr>
            <a:graphicFrameLocks noGrp="1"/>
          </p:cNvGraphicFramePr>
          <p:nvPr>
            <p:extLst>
              <p:ext uri="{D42A27DB-BD31-4B8C-83A1-F6EECF244321}">
                <p14:modId xmlns:p14="http://schemas.microsoft.com/office/powerpoint/2010/main" val="578477049"/>
              </p:ext>
            </p:extLst>
          </p:nvPr>
        </p:nvGraphicFramePr>
        <p:xfrm>
          <a:off x="796536" y="1933624"/>
          <a:ext cx="3974248" cy="3868580"/>
        </p:xfrm>
        <a:graphic>
          <a:graphicData uri="http://schemas.openxmlformats.org/drawingml/2006/table">
            <a:tbl>
              <a:tblPr bandRow="1" bandCol="1">
                <a:tableStyleId>{69012ECD-51FC-41F1-AA8D-1B2483CD663E}</a:tableStyleId>
              </a:tblPr>
              <a:tblGrid>
                <a:gridCol w="2205081">
                  <a:extLst>
                    <a:ext uri="{9D8B030D-6E8A-4147-A177-3AD203B41FA5}">
                      <a16:colId xmlns:a16="http://schemas.microsoft.com/office/drawing/2014/main" val="4175026619"/>
                    </a:ext>
                  </a:extLst>
                </a:gridCol>
                <a:gridCol w="1769167">
                  <a:extLst>
                    <a:ext uri="{9D8B030D-6E8A-4147-A177-3AD203B41FA5}">
                      <a16:colId xmlns:a16="http://schemas.microsoft.com/office/drawing/2014/main" val="868517439"/>
                    </a:ext>
                  </a:extLst>
                </a:gridCol>
              </a:tblGrid>
              <a:tr h="386858">
                <a:tc>
                  <a:txBody>
                    <a:bodyPr/>
                    <a:lstStyle/>
                    <a:p>
                      <a:pPr algn="ctr"/>
                      <a:r>
                        <a:rPr lang="en-US" sz="1400" b="1" dirty="0"/>
                        <a:t>Models</a:t>
                      </a:r>
                    </a:p>
                  </a:txBody>
                  <a:tcPr anchor="ctr">
                    <a:solidFill>
                      <a:schemeClr val="accent1">
                        <a:lumMod val="60000"/>
                        <a:lumOff val="40000"/>
                      </a:schemeClr>
                    </a:solidFill>
                  </a:tcPr>
                </a:tc>
                <a:tc>
                  <a:txBody>
                    <a:bodyPr/>
                    <a:lstStyle/>
                    <a:p>
                      <a:pPr algn="ctr"/>
                      <a:r>
                        <a:rPr lang="en-US" altLang="ko-KR" sz="1400" b="0" i="0" kern="1200" dirty="0">
                          <a:solidFill>
                            <a:schemeClr val="tx1"/>
                          </a:solidFill>
                          <a:effectLst/>
                          <a:latin typeface="+mn-lt"/>
                          <a:ea typeface="+mn-ea"/>
                          <a:cs typeface="+mn-cs"/>
                        </a:rPr>
                        <a:t>R</a:t>
                      </a:r>
                      <a:r>
                        <a:rPr lang="en-US" sz="1600" b="0" i="0" kern="1200" baseline="30000" dirty="0">
                          <a:solidFill>
                            <a:schemeClr val="tx1"/>
                          </a:solidFill>
                          <a:effectLst/>
                          <a:latin typeface="+mn-lt"/>
                          <a:ea typeface="+mn-ea"/>
                          <a:cs typeface="+mn-cs"/>
                        </a:rPr>
                        <a:t>2 </a:t>
                      </a:r>
                      <a:r>
                        <a:rPr lang="en-US" sz="1200" b="0" i="0" kern="1200" baseline="30000" dirty="0">
                          <a:solidFill>
                            <a:schemeClr val="tx1"/>
                          </a:solidFill>
                          <a:effectLst/>
                          <a:latin typeface="+mn-lt"/>
                          <a:ea typeface="+mn-ea"/>
                          <a:cs typeface="+mn-cs"/>
                        </a:rPr>
                        <a:t> </a:t>
                      </a:r>
                      <a:r>
                        <a:rPr lang="en-US" sz="1300" b="0" dirty="0"/>
                        <a:t>score</a:t>
                      </a:r>
                    </a:p>
                  </a:txBody>
                  <a:tcPr anchor="ctr">
                    <a:solidFill>
                      <a:schemeClr val="accent1">
                        <a:lumMod val="60000"/>
                        <a:lumOff val="40000"/>
                      </a:schemeClr>
                    </a:solidFill>
                  </a:tcPr>
                </a:tc>
                <a:extLst>
                  <a:ext uri="{0D108BD9-81ED-4DB2-BD59-A6C34878D82A}">
                    <a16:rowId xmlns:a16="http://schemas.microsoft.com/office/drawing/2014/main" val="1422885156"/>
                  </a:ext>
                </a:extLst>
              </a:tr>
              <a:tr h="386858">
                <a:tc>
                  <a:txBody>
                    <a:bodyPr/>
                    <a:lstStyle/>
                    <a:p>
                      <a:pPr algn="ctr"/>
                      <a:r>
                        <a:rPr lang="en-US" sz="1200" b="1" kern="1200" dirty="0">
                          <a:solidFill>
                            <a:schemeClr val="tx1"/>
                          </a:solidFill>
                          <a:latin typeface="+mn-lt"/>
                          <a:ea typeface="+mn-ea"/>
                          <a:cs typeface="+mn-cs"/>
                        </a:rPr>
                        <a:t>Extra Tree Regressor</a:t>
                      </a:r>
                    </a:p>
                  </a:txBody>
                  <a:tcPr anchor="ctr">
                    <a:solidFill>
                      <a:schemeClr val="accent1">
                        <a:lumMod val="40000"/>
                        <a:lumOff val="60000"/>
                      </a:schemeClr>
                    </a:solidFill>
                  </a:tcPr>
                </a:tc>
                <a:tc>
                  <a:txBody>
                    <a:bodyPr/>
                    <a:lstStyle/>
                    <a:p>
                      <a:pPr marL="0" algn="ctr" defTabSz="914400" rtl="0" eaLnBrk="1" latinLnBrk="0" hangingPunct="1"/>
                      <a:r>
                        <a:rPr lang="en-US" sz="1200" b="1" kern="1200" dirty="0">
                          <a:solidFill>
                            <a:srgbClr val="FF0000"/>
                          </a:solidFill>
                          <a:latin typeface="+mn-lt"/>
                          <a:ea typeface="+mn-ea"/>
                          <a:cs typeface="+mn-cs"/>
                        </a:rPr>
                        <a:t>0.8583776593</a:t>
                      </a:r>
                    </a:p>
                  </a:txBody>
                  <a:tcPr anchor="ctr">
                    <a:noFill/>
                  </a:tcPr>
                </a:tc>
                <a:extLst>
                  <a:ext uri="{0D108BD9-81ED-4DB2-BD59-A6C34878D82A}">
                    <a16:rowId xmlns:a16="http://schemas.microsoft.com/office/drawing/2014/main" val="3687152162"/>
                  </a:ext>
                </a:extLst>
              </a:tr>
              <a:tr h="386858">
                <a:tc>
                  <a:txBody>
                    <a:bodyPr/>
                    <a:lstStyle/>
                    <a:p>
                      <a:pPr algn="ctr"/>
                      <a:r>
                        <a:rPr lang="en-US" sz="1200" b="0" kern="1200" dirty="0">
                          <a:solidFill>
                            <a:schemeClr val="tx1"/>
                          </a:solidFill>
                          <a:latin typeface="+mn-lt"/>
                          <a:ea typeface="+mn-ea"/>
                          <a:cs typeface="+mn-cs"/>
                        </a:rPr>
                        <a:t>Random Forest Regressor</a:t>
                      </a:r>
                    </a:p>
                  </a:txBody>
                  <a:tcPr anchor="ctr">
                    <a:solidFill>
                      <a:schemeClr val="accent1">
                        <a:lumMod val="40000"/>
                        <a:lumOff val="60000"/>
                      </a:schemeClr>
                    </a:solidFill>
                  </a:tcPr>
                </a:tc>
                <a:tc>
                  <a:txBody>
                    <a:bodyPr/>
                    <a:lstStyle/>
                    <a:p>
                      <a:pPr algn="ctr" rtl="0" fontAlgn="b">
                        <a:spcBef>
                          <a:spcPts val="0"/>
                        </a:spcBef>
                        <a:spcAft>
                          <a:spcPts val="0"/>
                        </a:spcAft>
                      </a:pPr>
                      <a:r>
                        <a:rPr lang="en-US" sz="1200" b="0" kern="1200" dirty="0">
                          <a:solidFill>
                            <a:schemeClr val="bg1"/>
                          </a:solidFill>
                          <a:latin typeface="+mn-lt"/>
                          <a:ea typeface="+mn-ea"/>
                          <a:cs typeface="+mn-cs"/>
                        </a:rPr>
                        <a:t>0.8267849591</a:t>
                      </a:r>
                      <a:endParaRPr lang="ko-Kore-KR"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940144604"/>
                  </a:ext>
                </a:extLst>
              </a:tr>
              <a:tr h="386858">
                <a:tc>
                  <a:txBody>
                    <a:bodyPr/>
                    <a:lstStyle/>
                    <a:p>
                      <a:pPr algn="ctr"/>
                      <a:r>
                        <a:rPr lang="en-US" sz="1200" b="0" kern="1200" dirty="0" err="1">
                          <a:solidFill>
                            <a:schemeClr val="tx1"/>
                          </a:solidFill>
                          <a:latin typeface="+mn-lt"/>
                          <a:ea typeface="+mn-ea"/>
                          <a:cs typeface="+mn-cs"/>
                        </a:rPr>
                        <a:t>XGBoost</a:t>
                      </a:r>
                      <a:r>
                        <a:rPr lang="en-US" sz="1200" b="0" kern="1200" dirty="0">
                          <a:solidFill>
                            <a:schemeClr val="tx1"/>
                          </a:solidFill>
                          <a:latin typeface="+mn-lt"/>
                          <a:ea typeface="+mn-ea"/>
                          <a:cs typeface="+mn-cs"/>
                        </a:rPr>
                        <a:t> Regressor</a:t>
                      </a:r>
                    </a:p>
                  </a:txBody>
                  <a:tcPr anchor="ctr">
                    <a:solidFill>
                      <a:schemeClr val="accent1">
                        <a:lumMod val="40000"/>
                        <a:lumOff val="60000"/>
                      </a:schemeClr>
                    </a:solidFill>
                  </a:tcPr>
                </a:tc>
                <a:tc>
                  <a:txBody>
                    <a:bodyPr/>
                    <a:lstStyle/>
                    <a:p>
                      <a:pPr algn="ctr" rtl="0" fontAlgn="b">
                        <a:spcBef>
                          <a:spcPts val="0"/>
                        </a:spcBef>
                        <a:spcAft>
                          <a:spcPts val="0"/>
                        </a:spcAft>
                      </a:pPr>
                      <a:r>
                        <a:rPr lang="en-US" sz="1200" b="0" kern="1200" dirty="0">
                          <a:solidFill>
                            <a:schemeClr val="bg1"/>
                          </a:solidFill>
                          <a:latin typeface="+mn-lt"/>
                          <a:ea typeface="+mn-ea"/>
                          <a:cs typeface="+mn-cs"/>
                        </a:rPr>
                        <a:t>0.7900022036</a:t>
                      </a:r>
                      <a:endParaRPr lang="ko-Kore-KR"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2918103173"/>
                  </a:ext>
                </a:extLst>
              </a:tr>
              <a:tr h="386858">
                <a:tc>
                  <a:txBody>
                    <a:bodyPr/>
                    <a:lstStyle/>
                    <a:p>
                      <a:pPr algn="ctr"/>
                      <a:r>
                        <a:rPr lang="en-US" sz="1200" b="0" kern="1200" dirty="0">
                          <a:solidFill>
                            <a:schemeClr val="tx1"/>
                          </a:solidFill>
                          <a:latin typeface="+mn-lt"/>
                          <a:ea typeface="+mn-ea"/>
                          <a:cs typeface="+mn-cs"/>
                        </a:rPr>
                        <a:t>LGBM Regressor</a:t>
                      </a:r>
                    </a:p>
                  </a:txBody>
                  <a:tcPr anchor="ctr">
                    <a:solidFill>
                      <a:schemeClr val="accent1">
                        <a:lumMod val="40000"/>
                        <a:lumOff val="60000"/>
                      </a:schemeClr>
                    </a:solidFill>
                  </a:tcPr>
                </a:tc>
                <a:tc>
                  <a:txBody>
                    <a:bodyPr/>
                    <a:lstStyle/>
                    <a:p>
                      <a:pPr algn="ctr" rtl="0" fontAlgn="b">
                        <a:spcBef>
                          <a:spcPts val="0"/>
                        </a:spcBef>
                        <a:spcAft>
                          <a:spcPts val="0"/>
                        </a:spcAft>
                      </a:pPr>
                      <a:r>
                        <a:rPr lang="en-US" sz="1200" b="0" kern="1200" dirty="0">
                          <a:solidFill>
                            <a:schemeClr val="bg1"/>
                          </a:solidFill>
                          <a:latin typeface="+mn-lt"/>
                          <a:ea typeface="+mn-ea"/>
                          <a:cs typeface="+mn-cs"/>
                        </a:rPr>
                        <a:t>0.7578767966</a:t>
                      </a:r>
                      <a:endParaRPr lang="ko-Kore-KR"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2507109758"/>
                  </a:ext>
                </a:extLst>
              </a:tr>
              <a:tr h="386858">
                <a:tc>
                  <a:txBody>
                    <a:bodyPr/>
                    <a:lstStyle/>
                    <a:p>
                      <a:pPr algn="ctr"/>
                      <a:r>
                        <a:rPr lang="en-US" sz="1200" b="0" kern="1200" dirty="0">
                          <a:solidFill>
                            <a:schemeClr val="tx1"/>
                          </a:solidFill>
                          <a:latin typeface="+mn-lt"/>
                          <a:ea typeface="+mn-ea"/>
                          <a:cs typeface="+mn-cs"/>
                        </a:rPr>
                        <a:t>KNN Regressor</a:t>
                      </a:r>
                    </a:p>
                  </a:txBody>
                  <a:tcPr anchor="ctr">
                    <a:solidFill>
                      <a:schemeClr val="accent1">
                        <a:lumMod val="40000"/>
                        <a:lumOff val="60000"/>
                      </a:schemeClr>
                    </a:solidFill>
                  </a:tcPr>
                </a:tc>
                <a:tc>
                  <a:txBody>
                    <a:bodyPr/>
                    <a:lstStyle/>
                    <a:p>
                      <a:pPr algn="ctr" rtl="0" fontAlgn="b">
                        <a:spcBef>
                          <a:spcPts val="0"/>
                        </a:spcBef>
                        <a:spcAft>
                          <a:spcPts val="0"/>
                        </a:spcAft>
                      </a:pPr>
                      <a:r>
                        <a:rPr lang="en-US" sz="1200" b="0" kern="1200" dirty="0">
                          <a:solidFill>
                            <a:schemeClr val="bg1"/>
                          </a:solidFill>
                          <a:latin typeface="+mn-lt"/>
                          <a:ea typeface="+mn-ea"/>
                          <a:cs typeface="+mn-cs"/>
                        </a:rPr>
                        <a:t>0.6992657885</a:t>
                      </a:r>
                      <a:endParaRPr lang="ko-Kore-KR"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639116496"/>
                  </a:ext>
                </a:extLst>
              </a:tr>
              <a:tr h="386858">
                <a:tc>
                  <a:txBody>
                    <a:bodyPr/>
                    <a:lstStyle/>
                    <a:p>
                      <a:pPr algn="ctr"/>
                      <a:r>
                        <a:rPr lang="en-US" sz="1200" b="0" kern="1200" dirty="0">
                          <a:solidFill>
                            <a:schemeClr val="tx1"/>
                          </a:solidFill>
                          <a:latin typeface="+mn-lt"/>
                          <a:ea typeface="+mn-ea"/>
                          <a:cs typeface="+mn-cs"/>
                        </a:rPr>
                        <a:t>Decision Tree Regressor</a:t>
                      </a:r>
                    </a:p>
                  </a:txBody>
                  <a:tcPr anchor="ctr">
                    <a:solidFill>
                      <a:schemeClr val="accent1">
                        <a:lumMod val="40000"/>
                        <a:lumOff val="60000"/>
                      </a:schemeClr>
                    </a:solidFill>
                  </a:tcPr>
                </a:tc>
                <a:tc>
                  <a:txBody>
                    <a:bodyPr/>
                    <a:lstStyle/>
                    <a:p>
                      <a:pPr algn="ctr" rtl="0" fontAlgn="b">
                        <a:spcBef>
                          <a:spcPts val="0"/>
                        </a:spcBef>
                        <a:spcAft>
                          <a:spcPts val="0"/>
                        </a:spcAft>
                      </a:pPr>
                      <a:r>
                        <a:rPr lang="en-US" sz="1200" b="0" kern="1200" dirty="0">
                          <a:solidFill>
                            <a:schemeClr val="bg1"/>
                          </a:solidFill>
                          <a:latin typeface="+mn-lt"/>
                          <a:ea typeface="+mn-ea"/>
                          <a:cs typeface="+mn-cs"/>
                        </a:rPr>
                        <a:t>0.6745135311</a:t>
                      </a:r>
                      <a:endParaRPr lang="ko-Kore-KR"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1366544035"/>
                  </a:ext>
                </a:extLst>
              </a:tr>
              <a:tr h="386858">
                <a:tc>
                  <a:txBody>
                    <a:bodyPr/>
                    <a:lstStyle/>
                    <a:p>
                      <a:pPr algn="ctr"/>
                      <a:r>
                        <a:rPr lang="en-US" sz="1200" b="0" kern="1200" dirty="0">
                          <a:solidFill>
                            <a:schemeClr val="tx1"/>
                          </a:solidFill>
                          <a:latin typeface="+mn-lt"/>
                          <a:ea typeface="+mn-ea"/>
                          <a:cs typeface="+mn-cs"/>
                        </a:rPr>
                        <a:t>Gradient Boost Regressor</a:t>
                      </a:r>
                    </a:p>
                  </a:txBody>
                  <a:tcPr anchor="ctr">
                    <a:solidFill>
                      <a:schemeClr val="accent1">
                        <a:lumMod val="40000"/>
                        <a:lumOff val="60000"/>
                      </a:schemeClr>
                    </a:solidFill>
                  </a:tcPr>
                </a:tc>
                <a:tc>
                  <a:txBody>
                    <a:bodyPr/>
                    <a:lstStyle/>
                    <a:p>
                      <a:pPr algn="ctr" rtl="0" fontAlgn="b">
                        <a:spcBef>
                          <a:spcPts val="0"/>
                        </a:spcBef>
                        <a:spcAft>
                          <a:spcPts val="0"/>
                        </a:spcAft>
                      </a:pPr>
                      <a:r>
                        <a:rPr lang="en-US" sz="1200" b="0" kern="1200" dirty="0">
                          <a:solidFill>
                            <a:schemeClr val="bg1"/>
                          </a:solidFill>
                          <a:latin typeface="+mn-lt"/>
                          <a:ea typeface="+mn-ea"/>
                          <a:cs typeface="+mn-cs"/>
                        </a:rPr>
                        <a:t>0.5505307193</a:t>
                      </a:r>
                      <a:endParaRPr lang="ko-Kore-KR"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325696655"/>
                  </a:ext>
                </a:extLst>
              </a:tr>
              <a:tr h="386858">
                <a:tc>
                  <a:txBody>
                    <a:bodyPr/>
                    <a:lstStyle/>
                    <a:p>
                      <a:pPr algn="ctr"/>
                      <a:r>
                        <a:rPr lang="en-US" sz="1200" b="0" kern="1200" dirty="0">
                          <a:solidFill>
                            <a:schemeClr val="tx1"/>
                          </a:solidFill>
                          <a:latin typeface="+mn-lt"/>
                          <a:ea typeface="+mn-ea"/>
                          <a:cs typeface="+mn-cs"/>
                        </a:rPr>
                        <a:t>Support Vector Regressor</a:t>
                      </a:r>
                    </a:p>
                  </a:txBody>
                  <a:tcPr anchor="ctr">
                    <a:solidFill>
                      <a:schemeClr val="accent1">
                        <a:lumMod val="40000"/>
                        <a:lumOff val="60000"/>
                      </a:schemeClr>
                    </a:solidFill>
                  </a:tcPr>
                </a:tc>
                <a:tc>
                  <a:txBody>
                    <a:bodyPr/>
                    <a:lstStyle/>
                    <a:p>
                      <a:pPr algn="ctr" rtl="0" fontAlgn="b">
                        <a:spcBef>
                          <a:spcPts val="0"/>
                        </a:spcBef>
                        <a:spcAft>
                          <a:spcPts val="0"/>
                        </a:spcAft>
                      </a:pPr>
                      <a:r>
                        <a:rPr lang="en-US" sz="1200" b="0" kern="1200" dirty="0">
                          <a:solidFill>
                            <a:schemeClr val="bg1"/>
                          </a:solidFill>
                          <a:latin typeface="+mn-lt"/>
                          <a:ea typeface="+mn-ea"/>
                          <a:cs typeface="+mn-cs"/>
                        </a:rPr>
                        <a:t>0.3748954896</a:t>
                      </a:r>
                      <a:endParaRPr lang="ko-Kore-KR"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17460829"/>
                  </a:ext>
                </a:extLst>
              </a:tr>
              <a:tr h="386858">
                <a:tc>
                  <a:txBody>
                    <a:bodyPr/>
                    <a:lstStyle/>
                    <a:p>
                      <a:pPr algn="ctr"/>
                      <a:r>
                        <a:rPr lang="en-US" sz="1200" b="0" kern="1200" dirty="0" err="1">
                          <a:solidFill>
                            <a:schemeClr val="tx1"/>
                          </a:solidFill>
                          <a:latin typeface="+mn-lt"/>
                          <a:ea typeface="+mn-ea"/>
                          <a:cs typeface="+mn-cs"/>
                        </a:rPr>
                        <a:t>Adaboost</a:t>
                      </a:r>
                      <a:r>
                        <a:rPr lang="en-US" sz="1200" b="0" kern="1200" dirty="0">
                          <a:solidFill>
                            <a:schemeClr val="tx1"/>
                          </a:solidFill>
                          <a:latin typeface="+mn-lt"/>
                          <a:ea typeface="+mn-ea"/>
                          <a:cs typeface="+mn-cs"/>
                        </a:rPr>
                        <a:t> Regressor</a:t>
                      </a:r>
                    </a:p>
                  </a:txBody>
                  <a:tcPr anchor="ctr">
                    <a:solidFill>
                      <a:schemeClr val="accent1">
                        <a:lumMod val="40000"/>
                        <a:lumOff val="60000"/>
                      </a:schemeClr>
                    </a:solidFill>
                  </a:tcPr>
                </a:tc>
                <a:tc>
                  <a:txBody>
                    <a:bodyPr/>
                    <a:lstStyle/>
                    <a:p>
                      <a:pPr algn="ctr" rtl="0" fontAlgn="b">
                        <a:spcBef>
                          <a:spcPts val="0"/>
                        </a:spcBef>
                        <a:spcAft>
                          <a:spcPts val="0"/>
                        </a:spcAft>
                      </a:pPr>
                      <a:r>
                        <a:rPr lang="en-US" sz="1200" b="0" kern="1200" dirty="0">
                          <a:solidFill>
                            <a:schemeClr val="bg1"/>
                          </a:solidFill>
                          <a:latin typeface="+mn-lt"/>
                          <a:ea typeface="+mn-ea"/>
                          <a:cs typeface="+mn-cs"/>
                        </a:rPr>
                        <a:t>0.3341737998</a:t>
                      </a:r>
                      <a:endParaRPr lang="ko-Kore-KR"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3071262921"/>
                  </a:ext>
                </a:extLst>
              </a:tr>
            </a:tbl>
          </a:graphicData>
        </a:graphic>
      </p:graphicFrame>
      <p:sp>
        <p:nvSpPr>
          <p:cNvPr id="4" name="TextBox 3">
            <a:extLst>
              <a:ext uri="{FF2B5EF4-FFF2-40B4-BE49-F238E27FC236}">
                <a16:creationId xmlns:a16="http://schemas.microsoft.com/office/drawing/2014/main" id="{E503042D-8753-D325-56E7-1E2DB9C86C09}"/>
              </a:ext>
            </a:extLst>
          </p:cNvPr>
          <p:cNvSpPr txBox="1"/>
          <p:nvPr/>
        </p:nvSpPr>
        <p:spPr>
          <a:xfrm>
            <a:off x="4900125" y="4615731"/>
            <a:ext cx="455516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altLang="ko-KR" sz="1600" dirty="0">
                <a:solidFill>
                  <a:schemeClr val="bg1"/>
                </a:solidFill>
                <a:latin typeface="Franklin Gothic Medium"/>
                <a:ea typeface="돋움"/>
              </a:rPr>
              <a:t>Bagging Algorithm</a:t>
            </a:r>
          </a:p>
          <a:p>
            <a:r>
              <a:rPr lang="en-US" altLang="ko-KR" sz="1600" dirty="0">
                <a:solidFill>
                  <a:schemeClr val="bg1"/>
                </a:solidFill>
                <a:latin typeface="Franklin Gothic Medium"/>
                <a:ea typeface="돋움"/>
              </a:rPr>
              <a:t>     </a:t>
            </a:r>
            <a:r>
              <a:rPr lang="en-US" altLang="ko-KR" sz="1400" dirty="0">
                <a:solidFill>
                  <a:schemeClr val="bg1"/>
                </a:solidFill>
                <a:latin typeface="Franklin Gothic Medium"/>
                <a:ea typeface="돋움"/>
              </a:rPr>
              <a:t>Reduces the correlation between each tree</a:t>
            </a:r>
          </a:p>
          <a:p>
            <a:pPr marL="171450" indent="-171450">
              <a:buFont typeface="Arial"/>
              <a:buChar char="•"/>
            </a:pPr>
            <a:endParaRPr lang="en-US" altLang="ko-KR" sz="1600" dirty="0">
              <a:solidFill>
                <a:schemeClr val="bg1"/>
              </a:solidFill>
              <a:latin typeface="Franklin Gothic Medium"/>
              <a:ea typeface="돋움"/>
            </a:endParaRPr>
          </a:p>
          <a:p>
            <a:pPr marL="171450" indent="-171450">
              <a:buFont typeface="Arial"/>
              <a:buChar char="•"/>
            </a:pPr>
            <a:r>
              <a:rPr lang="en-US" altLang="ko-KR" sz="1600" dirty="0">
                <a:solidFill>
                  <a:schemeClr val="bg1"/>
                </a:solidFill>
                <a:latin typeface="Franklin Gothic Medium"/>
                <a:ea typeface="돋움"/>
              </a:rPr>
              <a:t>Bootstrapping sampling</a:t>
            </a:r>
            <a:endParaRPr lang="ko-KR" altLang="en-US" sz="3200" dirty="0">
              <a:solidFill>
                <a:schemeClr val="bg1"/>
              </a:solidFill>
            </a:endParaRPr>
          </a:p>
          <a:p>
            <a:r>
              <a:rPr lang="en-US" altLang="ko-KR" sz="1600" dirty="0">
                <a:solidFill>
                  <a:schemeClr val="bg1"/>
                </a:solidFill>
                <a:latin typeface="Franklin Gothic Medium"/>
                <a:ea typeface="돋움"/>
              </a:rPr>
              <a:t>     </a:t>
            </a:r>
            <a:r>
              <a:rPr lang="en-US" altLang="ko-KR" sz="1400" dirty="0">
                <a:solidFill>
                  <a:schemeClr val="bg1"/>
                </a:solidFill>
                <a:latin typeface="Franklin Gothic Medium"/>
                <a:ea typeface="돋움"/>
              </a:rPr>
              <a:t>Increases data diversity that makes</a:t>
            </a:r>
          </a:p>
          <a:p>
            <a:r>
              <a:rPr lang="en-US" altLang="ko-KR" sz="1400" dirty="0">
                <a:solidFill>
                  <a:schemeClr val="bg1"/>
                </a:solidFill>
                <a:latin typeface="Franklin Gothic Medium"/>
                <a:ea typeface="돋움"/>
              </a:rPr>
              <a:t>      reliable outcomes</a:t>
            </a:r>
            <a:endParaRPr lang="en-US" sz="3200" dirty="0">
              <a:solidFill>
                <a:schemeClr val="bg1"/>
              </a:solidFill>
            </a:endParaRPr>
          </a:p>
        </p:txBody>
      </p:sp>
    </p:spTree>
    <p:extLst>
      <p:ext uri="{BB962C8B-B14F-4D97-AF65-F5344CB8AC3E}">
        <p14:creationId xmlns:p14="http://schemas.microsoft.com/office/powerpoint/2010/main" val="1336795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688DF922-3E79-FE80-D94D-53DDD7E44427}"/>
              </a:ext>
            </a:extLst>
          </p:cNvPr>
          <p:cNvSpPr>
            <a:spLocks noGrp="1"/>
          </p:cNvSpPr>
          <p:nvPr>
            <p:ph type="body" sz="quarter" idx="14"/>
          </p:nvPr>
        </p:nvSpPr>
        <p:spPr>
          <a:xfrm>
            <a:off x="979184" y="1853050"/>
            <a:ext cx="7590536" cy="3411537"/>
          </a:xfrm>
        </p:spPr>
        <p:txBody>
          <a:bodyPr vert="horz" lIns="0" tIns="0" rIns="0" bIns="0" rtlCol="0" anchor="t">
            <a:normAutofit/>
          </a:bodyPr>
          <a:lstStyle/>
          <a:p>
            <a:pPr marL="457200" indent="-457200">
              <a:lnSpc>
                <a:spcPct val="120000"/>
              </a:lnSpc>
              <a:buFont typeface="+mj-lt"/>
              <a:buAutoNum type="arabicPeriod"/>
            </a:pPr>
            <a:r>
              <a:rPr lang="en-US">
                <a:latin typeface="Franklin Gothic Medium"/>
              </a:rPr>
              <a:t>Random Forest Regressor</a:t>
            </a: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24</a:t>
            </a:fld>
            <a:endParaRPr lang="en-US"/>
          </a:p>
        </p:txBody>
      </p:sp>
      <p:grpSp>
        <p:nvGrpSpPr>
          <p:cNvPr id="11" name="그룹 10">
            <a:extLst>
              <a:ext uri="{FF2B5EF4-FFF2-40B4-BE49-F238E27FC236}">
                <a16:creationId xmlns:a16="http://schemas.microsoft.com/office/drawing/2014/main" id="{4525A471-2C50-6A7C-1D09-39908BCEFB9E}"/>
              </a:ext>
            </a:extLst>
          </p:cNvPr>
          <p:cNvGrpSpPr/>
          <p:nvPr/>
        </p:nvGrpSpPr>
        <p:grpSpPr>
          <a:xfrm>
            <a:off x="3810661" y="3276490"/>
            <a:ext cx="4476783" cy="2687603"/>
            <a:chOff x="3810661" y="3276490"/>
            <a:chExt cx="4476783" cy="2687603"/>
          </a:xfrm>
        </p:grpSpPr>
        <p:sp>
          <p:nvSpPr>
            <p:cNvPr id="74" name="오른쪽 화살표[R] 73">
              <a:extLst>
                <a:ext uri="{FF2B5EF4-FFF2-40B4-BE49-F238E27FC236}">
                  <a16:creationId xmlns:a16="http://schemas.microsoft.com/office/drawing/2014/main" id="{58982D22-DF75-2673-DD99-581488A83921}"/>
                </a:ext>
              </a:extLst>
            </p:cNvPr>
            <p:cNvSpPr/>
            <p:nvPr/>
          </p:nvSpPr>
          <p:spPr>
            <a:xfrm>
              <a:off x="3821674" y="3677232"/>
              <a:ext cx="340242" cy="106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75" name="오른쪽 화살표[R] 74">
              <a:extLst>
                <a:ext uri="{FF2B5EF4-FFF2-40B4-BE49-F238E27FC236}">
                  <a16:creationId xmlns:a16="http://schemas.microsoft.com/office/drawing/2014/main" id="{85E55E02-9D7A-923A-BD97-06CD13F495E2}"/>
                </a:ext>
              </a:extLst>
            </p:cNvPr>
            <p:cNvSpPr/>
            <p:nvPr/>
          </p:nvSpPr>
          <p:spPr>
            <a:xfrm>
              <a:off x="3810661" y="4990793"/>
              <a:ext cx="340242" cy="106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76" name="연결자 75">
              <a:extLst>
                <a:ext uri="{FF2B5EF4-FFF2-40B4-BE49-F238E27FC236}">
                  <a16:creationId xmlns:a16="http://schemas.microsoft.com/office/drawing/2014/main" id="{E1077B7B-0333-1846-6F2E-651AB82E40EB}"/>
                </a:ext>
              </a:extLst>
            </p:cNvPr>
            <p:cNvSpPr/>
            <p:nvPr/>
          </p:nvSpPr>
          <p:spPr>
            <a:xfrm>
              <a:off x="4984405" y="3281255"/>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77" name="연결자 76">
              <a:extLst>
                <a:ext uri="{FF2B5EF4-FFF2-40B4-BE49-F238E27FC236}">
                  <a16:creationId xmlns:a16="http://schemas.microsoft.com/office/drawing/2014/main" id="{AA6DCDF6-E39E-8569-A962-DCA9B0D72810}"/>
                </a:ext>
              </a:extLst>
            </p:cNvPr>
            <p:cNvSpPr/>
            <p:nvPr/>
          </p:nvSpPr>
          <p:spPr>
            <a:xfrm>
              <a:off x="5281030" y="3615472"/>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78" name="연결자 77">
              <a:extLst>
                <a:ext uri="{FF2B5EF4-FFF2-40B4-BE49-F238E27FC236}">
                  <a16:creationId xmlns:a16="http://schemas.microsoft.com/office/drawing/2014/main" id="{37EB1234-79A7-83C4-2F1C-2123F73EE0A8}"/>
                </a:ext>
              </a:extLst>
            </p:cNvPr>
            <p:cNvSpPr/>
            <p:nvPr/>
          </p:nvSpPr>
          <p:spPr>
            <a:xfrm>
              <a:off x="4668550" y="3616414"/>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79" name="연결자 78">
              <a:extLst>
                <a:ext uri="{FF2B5EF4-FFF2-40B4-BE49-F238E27FC236}">
                  <a16:creationId xmlns:a16="http://schemas.microsoft.com/office/drawing/2014/main" id="{8895E3CC-7457-E5BB-5668-7BE748147603}"/>
                </a:ext>
              </a:extLst>
            </p:cNvPr>
            <p:cNvSpPr/>
            <p:nvPr/>
          </p:nvSpPr>
          <p:spPr>
            <a:xfrm>
              <a:off x="4984405" y="4019338"/>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80" name="연결자 79">
              <a:extLst>
                <a:ext uri="{FF2B5EF4-FFF2-40B4-BE49-F238E27FC236}">
                  <a16:creationId xmlns:a16="http://schemas.microsoft.com/office/drawing/2014/main" id="{7AAFA8B9-0B0B-0245-F037-D93A722BE011}"/>
                </a:ext>
              </a:extLst>
            </p:cNvPr>
            <p:cNvSpPr/>
            <p:nvPr/>
          </p:nvSpPr>
          <p:spPr>
            <a:xfrm>
              <a:off x="4371925" y="4020280"/>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cxnSp>
          <p:nvCxnSpPr>
            <p:cNvPr id="82" name="직선 연결선[R] 81">
              <a:extLst>
                <a:ext uri="{FF2B5EF4-FFF2-40B4-BE49-F238E27FC236}">
                  <a16:creationId xmlns:a16="http://schemas.microsoft.com/office/drawing/2014/main" id="{D3482FC8-041A-68FB-4B17-F0C1F59E7F9F}"/>
                </a:ext>
              </a:extLst>
            </p:cNvPr>
            <p:cNvCxnSpPr>
              <a:cxnSpLocks/>
            </p:cNvCxnSpPr>
            <p:nvPr/>
          </p:nvCxnSpPr>
          <p:spPr>
            <a:xfrm flipH="1">
              <a:off x="4795607" y="3448763"/>
              <a:ext cx="263226" cy="192182"/>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직선 연결선[R] 83">
              <a:extLst>
                <a:ext uri="{FF2B5EF4-FFF2-40B4-BE49-F238E27FC236}">
                  <a16:creationId xmlns:a16="http://schemas.microsoft.com/office/drawing/2014/main" id="{1CCBC644-88FC-689C-D125-7A9A95DDFA0E}"/>
                </a:ext>
              </a:extLst>
            </p:cNvPr>
            <p:cNvCxnSpPr>
              <a:cxnSpLocks/>
            </p:cNvCxnSpPr>
            <p:nvPr/>
          </p:nvCxnSpPr>
          <p:spPr>
            <a:xfrm flipH="1">
              <a:off x="4498982" y="3783922"/>
              <a:ext cx="243996" cy="260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직선 연결선[R] 87">
              <a:extLst>
                <a:ext uri="{FF2B5EF4-FFF2-40B4-BE49-F238E27FC236}">
                  <a16:creationId xmlns:a16="http://schemas.microsoft.com/office/drawing/2014/main" id="{A6C6012A-1612-D3BB-8F95-56E60CD1E434}"/>
                </a:ext>
              </a:extLst>
            </p:cNvPr>
            <p:cNvCxnSpPr>
              <a:cxnSpLocks/>
            </p:cNvCxnSpPr>
            <p:nvPr/>
          </p:nvCxnSpPr>
          <p:spPr>
            <a:xfrm>
              <a:off x="5058833" y="3448763"/>
              <a:ext cx="349254" cy="19124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직선 연결선[R] 90">
              <a:extLst>
                <a:ext uri="{FF2B5EF4-FFF2-40B4-BE49-F238E27FC236}">
                  <a16:creationId xmlns:a16="http://schemas.microsoft.com/office/drawing/2014/main" id="{638DD60D-44E3-1F5E-A2C2-47307D11BCDC}"/>
                </a:ext>
              </a:extLst>
            </p:cNvPr>
            <p:cNvCxnSpPr>
              <a:cxnSpLocks/>
            </p:cNvCxnSpPr>
            <p:nvPr/>
          </p:nvCxnSpPr>
          <p:spPr>
            <a:xfrm>
              <a:off x="4742978" y="3783922"/>
              <a:ext cx="263226" cy="259947"/>
            </a:xfrm>
            <a:prstGeom prst="line">
              <a:avLst/>
            </a:prstGeom>
          </p:spPr>
          <p:style>
            <a:lnRef idx="2">
              <a:schemeClr val="accent1"/>
            </a:lnRef>
            <a:fillRef idx="0">
              <a:schemeClr val="accent1"/>
            </a:fillRef>
            <a:effectRef idx="1">
              <a:schemeClr val="accent1"/>
            </a:effectRef>
            <a:fontRef idx="minor">
              <a:schemeClr val="tx1"/>
            </a:fontRef>
          </p:style>
        </p:cxnSp>
        <p:sp>
          <p:nvSpPr>
            <p:cNvPr id="98" name="연결자 97">
              <a:extLst>
                <a:ext uri="{FF2B5EF4-FFF2-40B4-BE49-F238E27FC236}">
                  <a16:creationId xmlns:a16="http://schemas.microsoft.com/office/drawing/2014/main" id="{6E2F8AED-879C-53EB-14A2-36557EB1109C}"/>
                </a:ext>
              </a:extLst>
            </p:cNvPr>
            <p:cNvSpPr/>
            <p:nvPr/>
          </p:nvSpPr>
          <p:spPr>
            <a:xfrm>
              <a:off x="5063340" y="4494381"/>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99" name="연결자 98">
              <a:extLst>
                <a:ext uri="{FF2B5EF4-FFF2-40B4-BE49-F238E27FC236}">
                  <a16:creationId xmlns:a16="http://schemas.microsoft.com/office/drawing/2014/main" id="{EADAB7D7-7E1E-A016-BAED-27271305E533}"/>
                </a:ext>
              </a:extLst>
            </p:cNvPr>
            <p:cNvSpPr/>
            <p:nvPr/>
          </p:nvSpPr>
          <p:spPr>
            <a:xfrm>
              <a:off x="5467048" y="4831691"/>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0" name="연결자 99">
              <a:extLst>
                <a:ext uri="{FF2B5EF4-FFF2-40B4-BE49-F238E27FC236}">
                  <a16:creationId xmlns:a16="http://schemas.microsoft.com/office/drawing/2014/main" id="{B8738BD3-0E43-5E3B-4E98-E531002721CE}"/>
                </a:ext>
              </a:extLst>
            </p:cNvPr>
            <p:cNvSpPr/>
            <p:nvPr/>
          </p:nvSpPr>
          <p:spPr>
            <a:xfrm>
              <a:off x="4617900" y="4818754"/>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1" name="연결자 100">
              <a:extLst>
                <a:ext uri="{FF2B5EF4-FFF2-40B4-BE49-F238E27FC236}">
                  <a16:creationId xmlns:a16="http://schemas.microsoft.com/office/drawing/2014/main" id="{2EA311F9-6E92-E9EE-3575-AC3E9F10F5A2}"/>
                </a:ext>
              </a:extLst>
            </p:cNvPr>
            <p:cNvSpPr/>
            <p:nvPr/>
          </p:nvSpPr>
          <p:spPr>
            <a:xfrm>
              <a:off x="4933755" y="5221678"/>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2" name="연결자 101">
              <a:extLst>
                <a:ext uri="{FF2B5EF4-FFF2-40B4-BE49-F238E27FC236}">
                  <a16:creationId xmlns:a16="http://schemas.microsoft.com/office/drawing/2014/main" id="{F6185AE5-1737-93DD-C3B9-7150B955B053}"/>
                </a:ext>
              </a:extLst>
            </p:cNvPr>
            <p:cNvSpPr/>
            <p:nvPr/>
          </p:nvSpPr>
          <p:spPr>
            <a:xfrm>
              <a:off x="4321275" y="5222620"/>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cxnSp>
          <p:nvCxnSpPr>
            <p:cNvPr id="103" name="직선 연결선[R] 102">
              <a:extLst>
                <a:ext uri="{FF2B5EF4-FFF2-40B4-BE49-F238E27FC236}">
                  <a16:creationId xmlns:a16="http://schemas.microsoft.com/office/drawing/2014/main" id="{2C19FCB9-68A6-0777-B182-9502DB40FDEB}"/>
                </a:ext>
              </a:extLst>
            </p:cNvPr>
            <p:cNvCxnSpPr>
              <a:cxnSpLocks/>
            </p:cNvCxnSpPr>
            <p:nvPr/>
          </p:nvCxnSpPr>
          <p:spPr>
            <a:xfrm flipH="1">
              <a:off x="4744957" y="4661889"/>
              <a:ext cx="392811" cy="1813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직선 연결선[R] 103">
              <a:extLst>
                <a:ext uri="{FF2B5EF4-FFF2-40B4-BE49-F238E27FC236}">
                  <a16:creationId xmlns:a16="http://schemas.microsoft.com/office/drawing/2014/main" id="{76A8221B-C902-92BD-1A8F-DB4A65253A1B}"/>
                </a:ext>
              </a:extLst>
            </p:cNvPr>
            <p:cNvCxnSpPr>
              <a:cxnSpLocks/>
            </p:cNvCxnSpPr>
            <p:nvPr/>
          </p:nvCxnSpPr>
          <p:spPr>
            <a:xfrm flipH="1">
              <a:off x="4448332" y="4986262"/>
              <a:ext cx="243996" cy="260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직선 연결선[R] 104">
              <a:extLst>
                <a:ext uri="{FF2B5EF4-FFF2-40B4-BE49-F238E27FC236}">
                  <a16:creationId xmlns:a16="http://schemas.microsoft.com/office/drawing/2014/main" id="{6DBEED36-5B73-DA89-2DD9-88C75A7D3D00}"/>
                </a:ext>
              </a:extLst>
            </p:cNvPr>
            <p:cNvCxnSpPr>
              <a:cxnSpLocks/>
            </p:cNvCxnSpPr>
            <p:nvPr/>
          </p:nvCxnSpPr>
          <p:spPr>
            <a:xfrm>
              <a:off x="5137768" y="4661889"/>
              <a:ext cx="456337" cy="1943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직선 연결선[R] 105">
              <a:extLst>
                <a:ext uri="{FF2B5EF4-FFF2-40B4-BE49-F238E27FC236}">
                  <a16:creationId xmlns:a16="http://schemas.microsoft.com/office/drawing/2014/main" id="{5C60551A-BB34-1535-252C-2CE10A5978F0}"/>
                </a:ext>
              </a:extLst>
            </p:cNvPr>
            <p:cNvCxnSpPr>
              <a:cxnSpLocks/>
            </p:cNvCxnSpPr>
            <p:nvPr/>
          </p:nvCxnSpPr>
          <p:spPr>
            <a:xfrm>
              <a:off x="4692328" y="4986262"/>
              <a:ext cx="263226" cy="259947"/>
            </a:xfrm>
            <a:prstGeom prst="line">
              <a:avLst/>
            </a:prstGeom>
          </p:spPr>
          <p:style>
            <a:lnRef idx="2">
              <a:schemeClr val="accent1"/>
            </a:lnRef>
            <a:fillRef idx="0">
              <a:schemeClr val="accent1"/>
            </a:fillRef>
            <a:effectRef idx="1">
              <a:schemeClr val="accent1"/>
            </a:effectRef>
            <a:fontRef idx="minor">
              <a:schemeClr val="tx1"/>
            </a:fontRef>
          </p:style>
        </p:cxnSp>
        <p:sp>
          <p:nvSpPr>
            <p:cNvPr id="107" name="연결자 106">
              <a:extLst>
                <a:ext uri="{FF2B5EF4-FFF2-40B4-BE49-F238E27FC236}">
                  <a16:creationId xmlns:a16="http://schemas.microsoft.com/office/drawing/2014/main" id="{D842DD43-F012-D66C-26B3-796740CCC095}"/>
                </a:ext>
              </a:extLst>
            </p:cNvPr>
            <p:cNvSpPr/>
            <p:nvPr/>
          </p:nvSpPr>
          <p:spPr>
            <a:xfrm>
              <a:off x="5775859" y="5232972"/>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8" name="연결자 107">
              <a:extLst>
                <a:ext uri="{FF2B5EF4-FFF2-40B4-BE49-F238E27FC236}">
                  <a16:creationId xmlns:a16="http://schemas.microsoft.com/office/drawing/2014/main" id="{1EA3D17F-0237-70A2-5B4F-CA1CE2E23A4A}"/>
                </a:ext>
              </a:extLst>
            </p:cNvPr>
            <p:cNvSpPr/>
            <p:nvPr/>
          </p:nvSpPr>
          <p:spPr>
            <a:xfrm>
              <a:off x="5163379" y="5233914"/>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cxnSp>
          <p:nvCxnSpPr>
            <p:cNvPr id="109" name="직선 연결선[R] 108">
              <a:extLst>
                <a:ext uri="{FF2B5EF4-FFF2-40B4-BE49-F238E27FC236}">
                  <a16:creationId xmlns:a16="http://schemas.microsoft.com/office/drawing/2014/main" id="{1E777F8E-43D6-0FFF-083F-C6246328906E}"/>
                </a:ext>
              </a:extLst>
            </p:cNvPr>
            <p:cNvCxnSpPr>
              <a:cxnSpLocks/>
            </p:cNvCxnSpPr>
            <p:nvPr/>
          </p:nvCxnSpPr>
          <p:spPr>
            <a:xfrm flipH="1">
              <a:off x="5290436" y="4997556"/>
              <a:ext cx="243996" cy="260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직선 연결선[R] 109">
              <a:extLst>
                <a:ext uri="{FF2B5EF4-FFF2-40B4-BE49-F238E27FC236}">
                  <a16:creationId xmlns:a16="http://schemas.microsoft.com/office/drawing/2014/main" id="{C4E73675-82AF-6176-6388-F482E1500276}"/>
                </a:ext>
              </a:extLst>
            </p:cNvPr>
            <p:cNvCxnSpPr>
              <a:cxnSpLocks/>
            </p:cNvCxnSpPr>
            <p:nvPr/>
          </p:nvCxnSpPr>
          <p:spPr>
            <a:xfrm>
              <a:off x="5534432" y="4997556"/>
              <a:ext cx="263226" cy="259947"/>
            </a:xfrm>
            <a:prstGeom prst="line">
              <a:avLst/>
            </a:prstGeom>
          </p:spPr>
          <p:style>
            <a:lnRef idx="2">
              <a:schemeClr val="accent1"/>
            </a:lnRef>
            <a:fillRef idx="0">
              <a:schemeClr val="accent1"/>
            </a:fillRef>
            <a:effectRef idx="1">
              <a:schemeClr val="accent1"/>
            </a:effectRef>
            <a:fontRef idx="minor">
              <a:schemeClr val="tx1"/>
            </a:fontRef>
          </p:style>
        </p:cxnSp>
        <p:sp>
          <p:nvSpPr>
            <p:cNvPr id="116" name="TextBox 115">
              <a:extLst>
                <a:ext uri="{FF2B5EF4-FFF2-40B4-BE49-F238E27FC236}">
                  <a16:creationId xmlns:a16="http://schemas.microsoft.com/office/drawing/2014/main" id="{FF0C8080-3D85-7BD2-285A-E149FB67EEB3}"/>
                </a:ext>
              </a:extLst>
            </p:cNvPr>
            <p:cNvSpPr txBox="1"/>
            <p:nvPr/>
          </p:nvSpPr>
          <p:spPr>
            <a:xfrm>
              <a:off x="5686547" y="5594761"/>
              <a:ext cx="1391086" cy="369332"/>
            </a:xfrm>
            <a:prstGeom prst="rect">
              <a:avLst/>
            </a:prstGeom>
            <a:noFill/>
          </p:spPr>
          <p:txBody>
            <a:bodyPr wrap="none" rtlCol="0">
              <a:spAutoFit/>
            </a:bodyPr>
            <a:lstStyle/>
            <a:p>
              <a:r>
                <a:rPr kumimoji="1" lang="en-US" altLang="ko-Kore-KR" b="1">
                  <a:solidFill>
                    <a:schemeClr val="accent1">
                      <a:lumMod val="50000"/>
                    </a:schemeClr>
                  </a:solidFill>
                </a:rPr>
                <a:t>Aggregation</a:t>
              </a:r>
              <a:endParaRPr kumimoji="1" lang="ko-Kore-KR" altLang="en-US" b="1">
                <a:solidFill>
                  <a:schemeClr val="accent1">
                    <a:lumMod val="50000"/>
                  </a:schemeClr>
                </a:solidFill>
              </a:endParaRPr>
            </a:p>
          </p:txBody>
        </p:sp>
        <p:sp>
          <p:nvSpPr>
            <p:cNvPr id="117" name="오른쪽 중괄호[R] 116">
              <a:extLst>
                <a:ext uri="{FF2B5EF4-FFF2-40B4-BE49-F238E27FC236}">
                  <a16:creationId xmlns:a16="http://schemas.microsoft.com/office/drawing/2014/main" id="{A72BD37A-8000-484E-69A4-9E71D27FC60E}"/>
                </a:ext>
              </a:extLst>
            </p:cNvPr>
            <p:cNvSpPr/>
            <p:nvPr/>
          </p:nvSpPr>
          <p:spPr>
            <a:xfrm>
              <a:off x="6223324" y="3276490"/>
              <a:ext cx="168113" cy="219527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ko-Kore-KR" altLang="en-US"/>
            </a:p>
          </p:txBody>
        </p:sp>
        <p:sp>
          <p:nvSpPr>
            <p:cNvPr id="118" name="직사각형 117">
              <a:extLst>
                <a:ext uri="{FF2B5EF4-FFF2-40B4-BE49-F238E27FC236}">
                  <a16:creationId xmlns:a16="http://schemas.microsoft.com/office/drawing/2014/main" id="{2BB72128-3B16-022D-0A16-7CCCFB32FC9E}"/>
                </a:ext>
              </a:extLst>
            </p:cNvPr>
            <p:cNvSpPr/>
            <p:nvPr/>
          </p:nvSpPr>
          <p:spPr>
            <a:xfrm>
              <a:off x="6586289" y="4160646"/>
              <a:ext cx="1701155" cy="363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b="1">
                  <a:solidFill>
                    <a:schemeClr val="tx2">
                      <a:lumMod val="20000"/>
                      <a:lumOff val="80000"/>
                    </a:schemeClr>
                  </a:solidFill>
                </a:rPr>
                <a:t>Final Predicted Value</a:t>
              </a:r>
              <a:endParaRPr kumimoji="1" lang="ko-Kore-KR" altLang="en-US" sz="1100" b="1">
                <a:solidFill>
                  <a:schemeClr val="tx2">
                    <a:lumMod val="20000"/>
                    <a:lumOff val="80000"/>
                  </a:schemeClr>
                </a:solidFill>
              </a:endParaRPr>
            </a:p>
          </p:txBody>
        </p:sp>
      </p:grpSp>
      <p:grpSp>
        <p:nvGrpSpPr>
          <p:cNvPr id="10" name="그룹 9">
            <a:extLst>
              <a:ext uri="{FF2B5EF4-FFF2-40B4-BE49-F238E27FC236}">
                <a16:creationId xmlns:a16="http://schemas.microsoft.com/office/drawing/2014/main" id="{1DCCDE80-CF75-CFF9-49AB-D5362DA3536F}"/>
              </a:ext>
            </a:extLst>
          </p:cNvPr>
          <p:cNvGrpSpPr/>
          <p:nvPr/>
        </p:nvGrpSpPr>
        <p:grpSpPr>
          <a:xfrm>
            <a:off x="1247668" y="3183938"/>
            <a:ext cx="2714117" cy="2786319"/>
            <a:chOff x="1247668" y="3183938"/>
            <a:chExt cx="2714117" cy="2786319"/>
          </a:xfrm>
        </p:grpSpPr>
        <p:grpSp>
          <p:nvGrpSpPr>
            <p:cNvPr id="120" name="그룹 119">
              <a:extLst>
                <a:ext uri="{FF2B5EF4-FFF2-40B4-BE49-F238E27FC236}">
                  <a16:creationId xmlns:a16="http://schemas.microsoft.com/office/drawing/2014/main" id="{991A02D5-1649-0D76-AA9C-455CEE7C34ED}"/>
                </a:ext>
              </a:extLst>
            </p:cNvPr>
            <p:cNvGrpSpPr/>
            <p:nvPr/>
          </p:nvGrpSpPr>
          <p:grpSpPr>
            <a:xfrm>
              <a:off x="1247668" y="3810254"/>
              <a:ext cx="1096088" cy="971383"/>
              <a:chOff x="1206664" y="3785115"/>
              <a:chExt cx="1096088" cy="971383"/>
            </a:xfrm>
          </p:grpSpPr>
          <p:sp>
            <p:nvSpPr>
              <p:cNvPr id="12" name="직사각형 11">
                <a:extLst>
                  <a:ext uri="{FF2B5EF4-FFF2-40B4-BE49-F238E27FC236}">
                    <a16:creationId xmlns:a16="http://schemas.microsoft.com/office/drawing/2014/main" id="{F9753487-3E2C-CB93-CD36-81719AF9A11F}"/>
                  </a:ext>
                </a:extLst>
              </p:cNvPr>
              <p:cNvSpPr/>
              <p:nvPr/>
            </p:nvSpPr>
            <p:spPr>
              <a:xfrm>
                <a:off x="1581524" y="3785115"/>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x2</a:t>
                </a:r>
                <a:endParaRPr kumimoji="1" lang="ko-Kore-KR" altLang="en-US" sz="1100"/>
              </a:p>
            </p:txBody>
          </p:sp>
          <p:sp>
            <p:nvSpPr>
              <p:cNvPr id="13" name="직사각형 12">
                <a:extLst>
                  <a:ext uri="{FF2B5EF4-FFF2-40B4-BE49-F238E27FC236}">
                    <a16:creationId xmlns:a16="http://schemas.microsoft.com/office/drawing/2014/main" id="{45337441-F6C5-5B2B-5EB1-B2E85F01791F}"/>
                  </a:ext>
                </a:extLst>
              </p:cNvPr>
              <p:cNvSpPr/>
              <p:nvPr/>
            </p:nvSpPr>
            <p:spPr>
              <a:xfrm>
                <a:off x="1952674" y="3785115"/>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x3</a:t>
                </a:r>
                <a:endParaRPr kumimoji="1" lang="ko-Kore-KR" altLang="en-US" sz="1100"/>
              </a:p>
            </p:txBody>
          </p:sp>
          <p:sp>
            <p:nvSpPr>
              <p:cNvPr id="14" name="직사각형 13">
                <a:extLst>
                  <a:ext uri="{FF2B5EF4-FFF2-40B4-BE49-F238E27FC236}">
                    <a16:creationId xmlns:a16="http://schemas.microsoft.com/office/drawing/2014/main" id="{966CD096-76C9-072B-499E-91EED6836DA7}"/>
                  </a:ext>
                </a:extLst>
              </p:cNvPr>
              <p:cNvSpPr/>
              <p:nvPr/>
            </p:nvSpPr>
            <p:spPr>
              <a:xfrm>
                <a:off x="1206664" y="3785115"/>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x1</a:t>
                </a:r>
                <a:endParaRPr kumimoji="1" lang="ko-Kore-KR" altLang="en-US" sz="1400"/>
              </a:p>
            </p:txBody>
          </p:sp>
          <p:sp>
            <p:nvSpPr>
              <p:cNvPr id="21" name="직사각형 20">
                <a:extLst>
                  <a:ext uri="{FF2B5EF4-FFF2-40B4-BE49-F238E27FC236}">
                    <a16:creationId xmlns:a16="http://schemas.microsoft.com/office/drawing/2014/main" id="{0A6A2CF5-C760-DF7F-93DB-23B3F5E4ECEB}"/>
                  </a:ext>
                </a:extLst>
              </p:cNvPr>
              <p:cNvSpPr/>
              <p:nvPr/>
            </p:nvSpPr>
            <p:spPr>
              <a:xfrm>
                <a:off x="1579669" y="439089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22" name="직사각형 21">
                <a:extLst>
                  <a:ext uri="{FF2B5EF4-FFF2-40B4-BE49-F238E27FC236}">
                    <a16:creationId xmlns:a16="http://schemas.microsoft.com/office/drawing/2014/main" id="{6D8AC09B-D694-CF38-CC39-1FF7398D7A0D}"/>
                  </a:ext>
                </a:extLst>
              </p:cNvPr>
              <p:cNvSpPr/>
              <p:nvPr/>
            </p:nvSpPr>
            <p:spPr>
              <a:xfrm>
                <a:off x="1952674" y="439089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23" name="직사각형 22">
                <a:extLst>
                  <a:ext uri="{FF2B5EF4-FFF2-40B4-BE49-F238E27FC236}">
                    <a16:creationId xmlns:a16="http://schemas.microsoft.com/office/drawing/2014/main" id="{5C6A975C-29CF-AF86-BC9E-099D2921C63F}"/>
                  </a:ext>
                </a:extLst>
              </p:cNvPr>
              <p:cNvSpPr/>
              <p:nvPr/>
            </p:nvSpPr>
            <p:spPr>
              <a:xfrm>
                <a:off x="1206664" y="439089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25" name="직사각형 24">
                <a:extLst>
                  <a:ext uri="{FF2B5EF4-FFF2-40B4-BE49-F238E27FC236}">
                    <a16:creationId xmlns:a16="http://schemas.microsoft.com/office/drawing/2014/main" id="{B0D6F6C9-F719-D2B0-4958-7CE219AF1C2D}"/>
                  </a:ext>
                </a:extLst>
              </p:cNvPr>
              <p:cNvSpPr/>
              <p:nvPr/>
            </p:nvSpPr>
            <p:spPr>
              <a:xfrm>
                <a:off x="1579669" y="418606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26" name="직사각형 25">
                <a:extLst>
                  <a:ext uri="{FF2B5EF4-FFF2-40B4-BE49-F238E27FC236}">
                    <a16:creationId xmlns:a16="http://schemas.microsoft.com/office/drawing/2014/main" id="{94F5F733-8638-19F9-9485-F0CCEAB8E6E7}"/>
                  </a:ext>
                </a:extLst>
              </p:cNvPr>
              <p:cNvSpPr/>
              <p:nvPr/>
            </p:nvSpPr>
            <p:spPr>
              <a:xfrm>
                <a:off x="1952674" y="418606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27" name="직사각형 26">
                <a:extLst>
                  <a:ext uri="{FF2B5EF4-FFF2-40B4-BE49-F238E27FC236}">
                    <a16:creationId xmlns:a16="http://schemas.microsoft.com/office/drawing/2014/main" id="{FD8AFFCC-3E4D-D746-7BE1-505BBC7AAEEB}"/>
                  </a:ext>
                </a:extLst>
              </p:cNvPr>
              <p:cNvSpPr/>
              <p:nvPr/>
            </p:nvSpPr>
            <p:spPr>
              <a:xfrm>
                <a:off x="1206664" y="418606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31" name="직사각형 30">
                <a:extLst>
                  <a:ext uri="{FF2B5EF4-FFF2-40B4-BE49-F238E27FC236}">
                    <a16:creationId xmlns:a16="http://schemas.microsoft.com/office/drawing/2014/main" id="{3DD40DDC-8473-21D1-E6C9-10295A3F5B1E}"/>
                  </a:ext>
                </a:extLst>
              </p:cNvPr>
              <p:cNvSpPr/>
              <p:nvPr/>
            </p:nvSpPr>
            <p:spPr>
              <a:xfrm>
                <a:off x="1579669" y="398964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32" name="직사각형 31">
                <a:extLst>
                  <a:ext uri="{FF2B5EF4-FFF2-40B4-BE49-F238E27FC236}">
                    <a16:creationId xmlns:a16="http://schemas.microsoft.com/office/drawing/2014/main" id="{23301F45-D747-E859-96CA-28777BB65AE0}"/>
                  </a:ext>
                </a:extLst>
              </p:cNvPr>
              <p:cNvSpPr/>
              <p:nvPr/>
            </p:nvSpPr>
            <p:spPr>
              <a:xfrm>
                <a:off x="1952674" y="398964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33" name="직사각형 32">
                <a:extLst>
                  <a:ext uri="{FF2B5EF4-FFF2-40B4-BE49-F238E27FC236}">
                    <a16:creationId xmlns:a16="http://schemas.microsoft.com/office/drawing/2014/main" id="{BA1DFF00-56F2-90D9-ECE5-323B791FE7C4}"/>
                  </a:ext>
                </a:extLst>
              </p:cNvPr>
              <p:cNvSpPr/>
              <p:nvPr/>
            </p:nvSpPr>
            <p:spPr>
              <a:xfrm>
                <a:off x="1206664" y="398964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34" name="직사각형 33">
                <a:extLst>
                  <a:ext uri="{FF2B5EF4-FFF2-40B4-BE49-F238E27FC236}">
                    <a16:creationId xmlns:a16="http://schemas.microsoft.com/office/drawing/2014/main" id="{BF494B5B-B639-A37A-4988-1DEEC283BEE6}"/>
                  </a:ext>
                </a:extLst>
              </p:cNvPr>
              <p:cNvSpPr/>
              <p:nvPr/>
            </p:nvSpPr>
            <p:spPr>
              <a:xfrm>
                <a:off x="1579669" y="458899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35" name="직사각형 34">
                <a:extLst>
                  <a:ext uri="{FF2B5EF4-FFF2-40B4-BE49-F238E27FC236}">
                    <a16:creationId xmlns:a16="http://schemas.microsoft.com/office/drawing/2014/main" id="{20528C55-D11B-D72F-20D6-63F63F5B4737}"/>
                  </a:ext>
                </a:extLst>
              </p:cNvPr>
              <p:cNvSpPr/>
              <p:nvPr/>
            </p:nvSpPr>
            <p:spPr>
              <a:xfrm>
                <a:off x="1952674" y="458899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36" name="직사각형 35">
                <a:extLst>
                  <a:ext uri="{FF2B5EF4-FFF2-40B4-BE49-F238E27FC236}">
                    <a16:creationId xmlns:a16="http://schemas.microsoft.com/office/drawing/2014/main" id="{2F311DF6-DABD-04F2-784F-C4FD7548FD63}"/>
                  </a:ext>
                </a:extLst>
              </p:cNvPr>
              <p:cNvSpPr/>
              <p:nvPr/>
            </p:nvSpPr>
            <p:spPr>
              <a:xfrm>
                <a:off x="1206664" y="458899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grpSp>
        <p:sp>
          <p:nvSpPr>
            <p:cNvPr id="38" name="직사각형 37">
              <a:extLst>
                <a:ext uri="{FF2B5EF4-FFF2-40B4-BE49-F238E27FC236}">
                  <a16:creationId xmlns:a16="http://schemas.microsoft.com/office/drawing/2014/main" id="{AF07602A-42BF-DD53-D7D9-60B36003CA66}"/>
                </a:ext>
              </a:extLst>
            </p:cNvPr>
            <p:cNvSpPr/>
            <p:nvPr/>
          </p:nvSpPr>
          <p:spPr>
            <a:xfrm>
              <a:off x="3233546" y="3388522"/>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39" name="직사각형 38">
              <a:extLst>
                <a:ext uri="{FF2B5EF4-FFF2-40B4-BE49-F238E27FC236}">
                  <a16:creationId xmlns:a16="http://schemas.microsoft.com/office/drawing/2014/main" id="{B13AE5DC-4F56-3487-2792-EC0A3544C53B}"/>
                </a:ext>
              </a:extLst>
            </p:cNvPr>
            <p:cNvSpPr/>
            <p:nvPr/>
          </p:nvSpPr>
          <p:spPr>
            <a:xfrm>
              <a:off x="2856834" y="3385461"/>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41" name="직사각형 40">
              <a:extLst>
                <a:ext uri="{FF2B5EF4-FFF2-40B4-BE49-F238E27FC236}">
                  <a16:creationId xmlns:a16="http://schemas.microsoft.com/office/drawing/2014/main" id="{7A1BD855-ED7C-F8C8-1906-256EAFE393CE}"/>
                </a:ext>
              </a:extLst>
            </p:cNvPr>
            <p:cNvSpPr/>
            <p:nvPr/>
          </p:nvSpPr>
          <p:spPr>
            <a:xfrm>
              <a:off x="3233546" y="358297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42" name="직사각형 41">
              <a:extLst>
                <a:ext uri="{FF2B5EF4-FFF2-40B4-BE49-F238E27FC236}">
                  <a16:creationId xmlns:a16="http://schemas.microsoft.com/office/drawing/2014/main" id="{44945F98-23FE-501A-FE26-2FFF4F2CFB8B}"/>
                </a:ext>
              </a:extLst>
            </p:cNvPr>
            <p:cNvSpPr/>
            <p:nvPr/>
          </p:nvSpPr>
          <p:spPr>
            <a:xfrm>
              <a:off x="2856834" y="3579915"/>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44" name="직사각형 43">
              <a:extLst>
                <a:ext uri="{FF2B5EF4-FFF2-40B4-BE49-F238E27FC236}">
                  <a16:creationId xmlns:a16="http://schemas.microsoft.com/office/drawing/2014/main" id="{806B6DA4-14A8-1A9F-4B06-9C253D518F6D}"/>
                </a:ext>
              </a:extLst>
            </p:cNvPr>
            <p:cNvSpPr/>
            <p:nvPr/>
          </p:nvSpPr>
          <p:spPr>
            <a:xfrm>
              <a:off x="3233546" y="377743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45" name="직사각형 44">
              <a:extLst>
                <a:ext uri="{FF2B5EF4-FFF2-40B4-BE49-F238E27FC236}">
                  <a16:creationId xmlns:a16="http://schemas.microsoft.com/office/drawing/2014/main" id="{F74B9722-0AC0-2A99-8C30-B9930F048F33}"/>
                </a:ext>
              </a:extLst>
            </p:cNvPr>
            <p:cNvSpPr/>
            <p:nvPr/>
          </p:nvSpPr>
          <p:spPr>
            <a:xfrm>
              <a:off x="2856834" y="3774369"/>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47" name="직사각형 46">
              <a:extLst>
                <a:ext uri="{FF2B5EF4-FFF2-40B4-BE49-F238E27FC236}">
                  <a16:creationId xmlns:a16="http://schemas.microsoft.com/office/drawing/2014/main" id="{57072AAE-DBF3-758B-3EF8-FD9AA709EAC7}"/>
                </a:ext>
              </a:extLst>
            </p:cNvPr>
            <p:cNvSpPr/>
            <p:nvPr/>
          </p:nvSpPr>
          <p:spPr>
            <a:xfrm>
              <a:off x="3233546" y="3980552"/>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48" name="직사각형 47">
              <a:extLst>
                <a:ext uri="{FF2B5EF4-FFF2-40B4-BE49-F238E27FC236}">
                  <a16:creationId xmlns:a16="http://schemas.microsoft.com/office/drawing/2014/main" id="{0C264247-D975-391F-BE57-CF90BAC6C83D}"/>
                </a:ext>
              </a:extLst>
            </p:cNvPr>
            <p:cNvSpPr/>
            <p:nvPr/>
          </p:nvSpPr>
          <p:spPr>
            <a:xfrm>
              <a:off x="2856834" y="3977491"/>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50" name="직사각형 49">
              <a:extLst>
                <a:ext uri="{FF2B5EF4-FFF2-40B4-BE49-F238E27FC236}">
                  <a16:creationId xmlns:a16="http://schemas.microsoft.com/office/drawing/2014/main" id="{1D35CEC9-6A2E-B9EC-FCB6-3993C0AAF3F3}"/>
                </a:ext>
              </a:extLst>
            </p:cNvPr>
            <p:cNvSpPr/>
            <p:nvPr/>
          </p:nvSpPr>
          <p:spPr>
            <a:xfrm>
              <a:off x="3233546" y="3186999"/>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x3</a:t>
              </a:r>
              <a:endParaRPr kumimoji="1" lang="ko-Kore-KR" altLang="en-US" sz="1100"/>
            </a:p>
          </p:txBody>
        </p:sp>
        <p:sp>
          <p:nvSpPr>
            <p:cNvPr id="51" name="직사각형 50">
              <a:extLst>
                <a:ext uri="{FF2B5EF4-FFF2-40B4-BE49-F238E27FC236}">
                  <a16:creationId xmlns:a16="http://schemas.microsoft.com/office/drawing/2014/main" id="{32DEAE25-79F4-813E-4211-70FE51FE2A30}"/>
                </a:ext>
              </a:extLst>
            </p:cNvPr>
            <p:cNvSpPr/>
            <p:nvPr/>
          </p:nvSpPr>
          <p:spPr>
            <a:xfrm>
              <a:off x="2856834" y="3183938"/>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x1</a:t>
              </a:r>
              <a:endParaRPr kumimoji="1" lang="ko-Kore-KR" altLang="en-US" sz="1400"/>
            </a:p>
          </p:txBody>
        </p:sp>
        <p:sp>
          <p:nvSpPr>
            <p:cNvPr id="55" name="직사각형 54">
              <a:extLst>
                <a:ext uri="{FF2B5EF4-FFF2-40B4-BE49-F238E27FC236}">
                  <a16:creationId xmlns:a16="http://schemas.microsoft.com/office/drawing/2014/main" id="{7DB2A00B-F447-0708-6806-5AAB891E7138}"/>
                </a:ext>
              </a:extLst>
            </p:cNvPr>
            <p:cNvSpPr/>
            <p:nvPr/>
          </p:nvSpPr>
          <p:spPr>
            <a:xfrm>
              <a:off x="2853345" y="496905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56" name="직사각형 55">
              <a:extLst>
                <a:ext uri="{FF2B5EF4-FFF2-40B4-BE49-F238E27FC236}">
                  <a16:creationId xmlns:a16="http://schemas.microsoft.com/office/drawing/2014/main" id="{A8C31E2D-E7A3-C8FC-DF4A-99C326EE5D4C}"/>
                </a:ext>
              </a:extLst>
            </p:cNvPr>
            <p:cNvSpPr/>
            <p:nvPr/>
          </p:nvSpPr>
          <p:spPr>
            <a:xfrm>
              <a:off x="3226350" y="496905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58" name="직사각형 57">
              <a:extLst>
                <a:ext uri="{FF2B5EF4-FFF2-40B4-BE49-F238E27FC236}">
                  <a16:creationId xmlns:a16="http://schemas.microsoft.com/office/drawing/2014/main" id="{7A680925-047D-C179-B204-0DBC9F5A679F}"/>
                </a:ext>
              </a:extLst>
            </p:cNvPr>
            <p:cNvSpPr/>
            <p:nvPr/>
          </p:nvSpPr>
          <p:spPr>
            <a:xfrm>
              <a:off x="2853345" y="538168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59" name="직사각형 58">
              <a:extLst>
                <a:ext uri="{FF2B5EF4-FFF2-40B4-BE49-F238E27FC236}">
                  <a16:creationId xmlns:a16="http://schemas.microsoft.com/office/drawing/2014/main" id="{06604F06-F080-106F-4338-C7BA3E2F35F4}"/>
                </a:ext>
              </a:extLst>
            </p:cNvPr>
            <p:cNvSpPr/>
            <p:nvPr/>
          </p:nvSpPr>
          <p:spPr>
            <a:xfrm>
              <a:off x="3226350" y="538168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64" name="직사각형 63">
              <a:extLst>
                <a:ext uri="{FF2B5EF4-FFF2-40B4-BE49-F238E27FC236}">
                  <a16:creationId xmlns:a16="http://schemas.microsoft.com/office/drawing/2014/main" id="{ED24DC1E-047B-3197-71A0-993B3EFB692E}"/>
                </a:ext>
              </a:extLst>
            </p:cNvPr>
            <p:cNvSpPr/>
            <p:nvPr/>
          </p:nvSpPr>
          <p:spPr>
            <a:xfrm>
              <a:off x="2855200" y="4573077"/>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x2</a:t>
              </a:r>
              <a:endParaRPr kumimoji="1" lang="ko-Kore-KR" altLang="en-US" sz="1100"/>
            </a:p>
          </p:txBody>
        </p:sp>
        <p:sp>
          <p:nvSpPr>
            <p:cNvPr id="65" name="직사각형 64">
              <a:extLst>
                <a:ext uri="{FF2B5EF4-FFF2-40B4-BE49-F238E27FC236}">
                  <a16:creationId xmlns:a16="http://schemas.microsoft.com/office/drawing/2014/main" id="{90A0E21F-E89F-683C-C1AA-03F6428CB585}"/>
                </a:ext>
              </a:extLst>
            </p:cNvPr>
            <p:cNvSpPr/>
            <p:nvPr/>
          </p:nvSpPr>
          <p:spPr>
            <a:xfrm>
              <a:off x="3226350" y="4573077"/>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x3</a:t>
              </a:r>
              <a:endParaRPr kumimoji="1" lang="ko-Kore-KR" altLang="en-US" sz="1100"/>
            </a:p>
          </p:txBody>
        </p:sp>
        <p:sp>
          <p:nvSpPr>
            <p:cNvPr id="67" name="TextBox 66">
              <a:extLst>
                <a:ext uri="{FF2B5EF4-FFF2-40B4-BE49-F238E27FC236}">
                  <a16:creationId xmlns:a16="http://schemas.microsoft.com/office/drawing/2014/main" id="{1260475A-037B-ED77-5FA4-59B05E9A1916}"/>
                </a:ext>
              </a:extLst>
            </p:cNvPr>
            <p:cNvSpPr txBox="1"/>
            <p:nvPr/>
          </p:nvSpPr>
          <p:spPr>
            <a:xfrm rot="16200000">
              <a:off x="2942955" y="4186002"/>
              <a:ext cx="357790" cy="369332"/>
            </a:xfrm>
            <a:prstGeom prst="rect">
              <a:avLst/>
            </a:prstGeom>
            <a:noFill/>
          </p:spPr>
          <p:txBody>
            <a:bodyPr wrap="none" rtlCol="0">
              <a:spAutoFit/>
            </a:bodyPr>
            <a:lstStyle/>
            <a:p>
              <a:r>
                <a:rPr kumimoji="1" lang="en-US" altLang="ko-Kore-KR"/>
                <a:t>...</a:t>
              </a:r>
              <a:endParaRPr kumimoji="1" lang="ko-Kore-KR" altLang="en-US"/>
            </a:p>
          </p:txBody>
        </p:sp>
        <p:sp>
          <p:nvSpPr>
            <p:cNvPr id="68" name="직사각형 67">
              <a:extLst>
                <a:ext uri="{FF2B5EF4-FFF2-40B4-BE49-F238E27FC236}">
                  <a16:creationId xmlns:a16="http://schemas.microsoft.com/office/drawing/2014/main" id="{C333929C-D947-838C-CF8A-B57ADD6AED96}"/>
                </a:ext>
              </a:extLst>
            </p:cNvPr>
            <p:cNvSpPr/>
            <p:nvPr/>
          </p:nvSpPr>
          <p:spPr>
            <a:xfrm>
              <a:off x="2853345" y="477460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69" name="직사각형 68">
              <a:extLst>
                <a:ext uri="{FF2B5EF4-FFF2-40B4-BE49-F238E27FC236}">
                  <a16:creationId xmlns:a16="http://schemas.microsoft.com/office/drawing/2014/main" id="{4BD366A2-098D-9943-C626-A4380C03D970}"/>
                </a:ext>
              </a:extLst>
            </p:cNvPr>
            <p:cNvSpPr/>
            <p:nvPr/>
          </p:nvSpPr>
          <p:spPr>
            <a:xfrm>
              <a:off x="3226350" y="477460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71" name="직사각형 70">
              <a:extLst>
                <a:ext uri="{FF2B5EF4-FFF2-40B4-BE49-F238E27FC236}">
                  <a16:creationId xmlns:a16="http://schemas.microsoft.com/office/drawing/2014/main" id="{C1FD0F15-E08E-7365-F110-48D6AFBB5D94}"/>
                </a:ext>
              </a:extLst>
            </p:cNvPr>
            <p:cNvSpPr/>
            <p:nvPr/>
          </p:nvSpPr>
          <p:spPr>
            <a:xfrm>
              <a:off x="2853345" y="517422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72" name="직사각형 71">
              <a:extLst>
                <a:ext uri="{FF2B5EF4-FFF2-40B4-BE49-F238E27FC236}">
                  <a16:creationId xmlns:a16="http://schemas.microsoft.com/office/drawing/2014/main" id="{F1B27139-D9A6-A1D7-382B-F3AF47D69215}"/>
                </a:ext>
              </a:extLst>
            </p:cNvPr>
            <p:cNvSpPr/>
            <p:nvPr/>
          </p:nvSpPr>
          <p:spPr>
            <a:xfrm>
              <a:off x="3226350" y="517422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115" name="TextBox 114">
              <a:extLst>
                <a:ext uri="{FF2B5EF4-FFF2-40B4-BE49-F238E27FC236}">
                  <a16:creationId xmlns:a16="http://schemas.microsoft.com/office/drawing/2014/main" id="{A76EF42E-A96C-7829-4C19-D2883EF33A73}"/>
                </a:ext>
              </a:extLst>
            </p:cNvPr>
            <p:cNvSpPr txBox="1"/>
            <p:nvPr/>
          </p:nvSpPr>
          <p:spPr>
            <a:xfrm>
              <a:off x="2352242" y="5600925"/>
              <a:ext cx="1609543" cy="369332"/>
            </a:xfrm>
            <a:prstGeom prst="rect">
              <a:avLst/>
            </a:prstGeom>
            <a:noFill/>
          </p:spPr>
          <p:txBody>
            <a:bodyPr wrap="none" rtlCol="0">
              <a:spAutoFit/>
            </a:bodyPr>
            <a:lstStyle/>
            <a:p>
              <a:r>
                <a:rPr kumimoji="1" lang="en-US" altLang="ko-Kore-KR" b="1">
                  <a:solidFill>
                    <a:schemeClr val="accent1">
                      <a:lumMod val="50000"/>
                    </a:schemeClr>
                  </a:solidFill>
                </a:rPr>
                <a:t>Bootstrapping</a:t>
              </a:r>
              <a:endParaRPr kumimoji="1" lang="ko-Kore-KR" altLang="en-US" b="1">
                <a:solidFill>
                  <a:schemeClr val="accent1">
                    <a:lumMod val="50000"/>
                  </a:schemeClr>
                </a:solidFill>
              </a:endParaRPr>
            </a:p>
          </p:txBody>
        </p:sp>
        <p:sp>
          <p:nvSpPr>
            <p:cNvPr id="4" name="TextBox 3">
              <a:extLst>
                <a:ext uri="{FF2B5EF4-FFF2-40B4-BE49-F238E27FC236}">
                  <a16:creationId xmlns:a16="http://schemas.microsoft.com/office/drawing/2014/main" id="{83D80F75-E12A-6E96-D051-DBE7A599A415}"/>
                </a:ext>
              </a:extLst>
            </p:cNvPr>
            <p:cNvSpPr txBox="1"/>
            <p:nvPr/>
          </p:nvSpPr>
          <p:spPr>
            <a:xfrm>
              <a:off x="1834345" y="3381441"/>
              <a:ext cx="966931" cy="307777"/>
            </a:xfrm>
            <a:prstGeom prst="rect">
              <a:avLst/>
            </a:prstGeom>
            <a:noFill/>
          </p:spPr>
          <p:txBody>
            <a:bodyPr wrap="none" rtlCol="0">
              <a:spAutoFit/>
            </a:bodyPr>
            <a:lstStyle/>
            <a:p>
              <a:r>
                <a:rPr kumimoji="1" lang="en-US" altLang="ko-Kore-KR" sz="1400" b="1">
                  <a:solidFill>
                    <a:schemeClr val="accent1">
                      <a:lumMod val="50000"/>
                    </a:schemeClr>
                  </a:solidFill>
                </a:rPr>
                <a:t>Randomly</a:t>
              </a:r>
              <a:endParaRPr kumimoji="1" lang="ko-Kore-KR" altLang="en-US" sz="1400" b="1">
                <a:solidFill>
                  <a:schemeClr val="accent1">
                    <a:lumMod val="50000"/>
                  </a:schemeClr>
                </a:solidFill>
              </a:endParaRPr>
            </a:p>
          </p:txBody>
        </p:sp>
        <p:cxnSp>
          <p:nvCxnSpPr>
            <p:cNvPr id="8" name="직선 화살표 연결선 7">
              <a:extLst>
                <a:ext uri="{FF2B5EF4-FFF2-40B4-BE49-F238E27FC236}">
                  <a16:creationId xmlns:a16="http://schemas.microsoft.com/office/drawing/2014/main" id="{7641CC81-69CC-1A87-119B-DE709D838D51}"/>
                </a:ext>
              </a:extLst>
            </p:cNvPr>
            <p:cNvCxnSpPr>
              <a:cxnSpLocks/>
            </p:cNvCxnSpPr>
            <p:nvPr/>
          </p:nvCxnSpPr>
          <p:spPr>
            <a:xfrm>
              <a:off x="2432863" y="4624333"/>
              <a:ext cx="323161" cy="47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3165851C-0127-F0BB-8342-DF2B9E0C6DCF}"/>
                </a:ext>
              </a:extLst>
            </p:cNvPr>
            <p:cNvCxnSpPr/>
            <p:nvPr/>
          </p:nvCxnSpPr>
          <p:spPr>
            <a:xfrm flipV="1">
              <a:off x="2419307" y="3667525"/>
              <a:ext cx="323161" cy="47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Subtitle 2">
            <a:extLst>
              <a:ext uri="{FF2B5EF4-FFF2-40B4-BE49-F238E27FC236}">
                <a16:creationId xmlns:a16="http://schemas.microsoft.com/office/drawing/2014/main" id="{5EA58DB5-01FA-ADA6-C1E6-D9826EBF26EB}"/>
              </a:ext>
            </a:extLst>
          </p:cNvPr>
          <p:cNvSpPr txBox="1">
            <a:spLocks/>
          </p:cNvSpPr>
          <p:nvPr/>
        </p:nvSpPr>
        <p:spPr>
          <a:xfrm>
            <a:off x="11431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a:t>Model Selection</a:t>
            </a:r>
            <a:endParaRPr lang="en-US" altLang="ko-KR"/>
          </a:p>
        </p:txBody>
      </p:sp>
      <p:sp>
        <p:nvSpPr>
          <p:cNvPr id="7" name="Text Placeholder 3">
            <a:extLst>
              <a:ext uri="{FF2B5EF4-FFF2-40B4-BE49-F238E27FC236}">
                <a16:creationId xmlns:a16="http://schemas.microsoft.com/office/drawing/2014/main" id="{4F66237B-6DB5-362D-5A0D-CBCFAA7FE7E1}"/>
              </a:ext>
            </a:extLst>
          </p:cNvPr>
          <p:cNvSpPr txBox="1">
            <a:spLocks/>
          </p:cNvSpPr>
          <p:nvPr/>
        </p:nvSpPr>
        <p:spPr>
          <a:xfrm>
            <a:off x="813067" y="2334764"/>
            <a:ext cx="8035500" cy="421874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640080" lvl="1" indent="-457200">
              <a:buClr>
                <a:srgbClr val="000000"/>
              </a:buClr>
              <a:buFont typeface="Wingdings" pitchFamily="2" charset="2"/>
              <a:buChar char="§"/>
            </a:pPr>
            <a:r>
              <a:rPr lang="en-US" sz="1500">
                <a:solidFill>
                  <a:schemeClr val="bg1"/>
                </a:solidFill>
                <a:latin typeface="Franklin Gothic Medium"/>
              </a:rPr>
              <a:t>Multiple decision trees are trained using datasets created through bootstrapping</a:t>
            </a:r>
          </a:p>
          <a:p>
            <a:pPr marL="640080" lvl="1" indent="-457200">
              <a:buClr>
                <a:srgbClr val="000000"/>
              </a:buClr>
              <a:buFont typeface="Wingdings" pitchFamily="2" charset="2"/>
              <a:buChar char="§"/>
            </a:pPr>
            <a:r>
              <a:rPr lang="en-US" sz="1500">
                <a:solidFill>
                  <a:schemeClr val="bg1"/>
                </a:solidFill>
                <a:latin typeface="Franklin Gothic Medium"/>
              </a:rPr>
              <a:t>Learn from a diverse range of data combinations and prevent overfitting</a:t>
            </a:r>
          </a:p>
        </p:txBody>
      </p:sp>
    </p:spTree>
    <p:extLst>
      <p:ext uri="{BB962C8B-B14F-4D97-AF65-F5344CB8AC3E}">
        <p14:creationId xmlns:p14="http://schemas.microsoft.com/office/powerpoint/2010/main" val="206746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25</a:t>
            </a:fld>
            <a:endParaRPr lang="en-US"/>
          </a:p>
        </p:txBody>
      </p:sp>
      <p:sp>
        <p:nvSpPr>
          <p:cNvPr id="3" name="Text Placeholder 3">
            <a:extLst>
              <a:ext uri="{FF2B5EF4-FFF2-40B4-BE49-F238E27FC236}">
                <a16:creationId xmlns:a16="http://schemas.microsoft.com/office/drawing/2014/main" id="{688DF922-3E79-FE80-D94D-53DDD7E44427}"/>
              </a:ext>
            </a:extLst>
          </p:cNvPr>
          <p:cNvSpPr>
            <a:spLocks noGrp="1"/>
          </p:cNvSpPr>
          <p:nvPr>
            <p:ph type="body" sz="quarter" idx="14"/>
          </p:nvPr>
        </p:nvSpPr>
        <p:spPr>
          <a:xfrm>
            <a:off x="979184" y="1878451"/>
            <a:ext cx="7590536" cy="3411537"/>
          </a:xfrm>
        </p:spPr>
        <p:txBody>
          <a:bodyPr vert="horz" lIns="0" tIns="0" rIns="0" bIns="0" rtlCol="0" anchor="t">
            <a:normAutofit/>
          </a:bodyPr>
          <a:lstStyle/>
          <a:p>
            <a:pPr marL="457200" indent="-457200">
              <a:lnSpc>
                <a:spcPct val="120000"/>
              </a:lnSpc>
              <a:buFont typeface="+mj-lt"/>
              <a:buAutoNum type="arabicPeriod" startAt="2"/>
            </a:pPr>
            <a:r>
              <a:rPr lang="en-US">
                <a:latin typeface="Franklin Gothic Medium"/>
              </a:rPr>
              <a:t>Extremely Randomized Tree Regressor</a:t>
            </a:r>
            <a:r>
              <a:rPr lang="ko-KR" altLang="en-US">
                <a:latin typeface="Franklin Gothic Medium"/>
              </a:rPr>
              <a:t> </a:t>
            </a:r>
            <a:r>
              <a:rPr lang="en-US" altLang="ko-KR">
                <a:latin typeface="Franklin Gothic Medium"/>
              </a:rPr>
              <a:t>(Extra Tree Regressor)</a:t>
            </a:r>
            <a:endParaRPr lang="en-US" sz="1800">
              <a:latin typeface="Franklin Gothic Medium"/>
            </a:endParaRPr>
          </a:p>
          <a:p>
            <a:pPr marL="0" indent="0">
              <a:lnSpc>
                <a:spcPct val="120000"/>
              </a:lnSpc>
              <a:buNone/>
            </a:pPr>
            <a:endParaRPr lang="en-US" sz="1800">
              <a:latin typeface="Franklin Gothic Medium"/>
            </a:endParaRPr>
          </a:p>
        </p:txBody>
      </p:sp>
      <p:sp>
        <p:nvSpPr>
          <p:cNvPr id="71" name="Subtitle 2">
            <a:extLst>
              <a:ext uri="{FF2B5EF4-FFF2-40B4-BE49-F238E27FC236}">
                <a16:creationId xmlns:a16="http://schemas.microsoft.com/office/drawing/2014/main" id="{80DA6D08-9768-9ECB-58D7-5A7CD8888875}"/>
              </a:ext>
            </a:extLst>
          </p:cNvPr>
          <p:cNvSpPr txBox="1">
            <a:spLocks/>
          </p:cNvSpPr>
          <p:nvPr/>
        </p:nvSpPr>
        <p:spPr>
          <a:xfrm>
            <a:off x="11431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a:t>Model Selection</a:t>
            </a:r>
            <a:endParaRPr lang="en-US" altLang="ko-KR"/>
          </a:p>
        </p:txBody>
      </p:sp>
      <p:grpSp>
        <p:nvGrpSpPr>
          <p:cNvPr id="108" name="그룹 107">
            <a:extLst>
              <a:ext uri="{FF2B5EF4-FFF2-40B4-BE49-F238E27FC236}">
                <a16:creationId xmlns:a16="http://schemas.microsoft.com/office/drawing/2014/main" id="{684DD0C1-C6E0-C745-0407-6E4604405182}"/>
              </a:ext>
            </a:extLst>
          </p:cNvPr>
          <p:cNvGrpSpPr/>
          <p:nvPr/>
        </p:nvGrpSpPr>
        <p:grpSpPr>
          <a:xfrm>
            <a:off x="3810661" y="3157877"/>
            <a:ext cx="4476783" cy="2806216"/>
            <a:chOff x="3810661" y="3157877"/>
            <a:chExt cx="4476783" cy="2806216"/>
          </a:xfrm>
        </p:grpSpPr>
        <p:sp>
          <p:nvSpPr>
            <p:cNvPr id="75" name="오른쪽 화살표[R] 73">
              <a:extLst>
                <a:ext uri="{FF2B5EF4-FFF2-40B4-BE49-F238E27FC236}">
                  <a16:creationId xmlns:a16="http://schemas.microsoft.com/office/drawing/2014/main" id="{0717B8BB-C796-477E-15A6-5B56D1C2A007}"/>
                </a:ext>
              </a:extLst>
            </p:cNvPr>
            <p:cNvSpPr/>
            <p:nvPr/>
          </p:nvSpPr>
          <p:spPr>
            <a:xfrm>
              <a:off x="3821674" y="3677232"/>
              <a:ext cx="340242" cy="106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77" name="오른쪽 화살표[R] 74">
              <a:extLst>
                <a:ext uri="{FF2B5EF4-FFF2-40B4-BE49-F238E27FC236}">
                  <a16:creationId xmlns:a16="http://schemas.microsoft.com/office/drawing/2014/main" id="{D01D5D80-1D50-DB41-7307-5C67ABE35FA6}"/>
                </a:ext>
              </a:extLst>
            </p:cNvPr>
            <p:cNvSpPr/>
            <p:nvPr/>
          </p:nvSpPr>
          <p:spPr>
            <a:xfrm>
              <a:off x="3810661" y="4990793"/>
              <a:ext cx="340242" cy="1066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82" name="연결자 75">
              <a:extLst>
                <a:ext uri="{FF2B5EF4-FFF2-40B4-BE49-F238E27FC236}">
                  <a16:creationId xmlns:a16="http://schemas.microsoft.com/office/drawing/2014/main" id="{9F5930D9-CAD8-711A-2D19-885C009EB336}"/>
                </a:ext>
              </a:extLst>
            </p:cNvPr>
            <p:cNvSpPr/>
            <p:nvPr/>
          </p:nvSpPr>
          <p:spPr>
            <a:xfrm>
              <a:off x="4984405" y="3281255"/>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84" name="연결자 76">
              <a:extLst>
                <a:ext uri="{FF2B5EF4-FFF2-40B4-BE49-F238E27FC236}">
                  <a16:creationId xmlns:a16="http://schemas.microsoft.com/office/drawing/2014/main" id="{F7F14AC2-F2EF-2A1E-B1EA-84E57706205D}"/>
                </a:ext>
              </a:extLst>
            </p:cNvPr>
            <p:cNvSpPr/>
            <p:nvPr/>
          </p:nvSpPr>
          <p:spPr>
            <a:xfrm>
              <a:off x="5281030" y="3615472"/>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85" name="연결자 77">
              <a:extLst>
                <a:ext uri="{FF2B5EF4-FFF2-40B4-BE49-F238E27FC236}">
                  <a16:creationId xmlns:a16="http://schemas.microsoft.com/office/drawing/2014/main" id="{A502957A-D60F-C2BB-6884-B892D73C7C2D}"/>
                </a:ext>
              </a:extLst>
            </p:cNvPr>
            <p:cNvSpPr/>
            <p:nvPr/>
          </p:nvSpPr>
          <p:spPr>
            <a:xfrm>
              <a:off x="4668550" y="3616414"/>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86" name="연결자 78">
              <a:extLst>
                <a:ext uri="{FF2B5EF4-FFF2-40B4-BE49-F238E27FC236}">
                  <a16:creationId xmlns:a16="http://schemas.microsoft.com/office/drawing/2014/main" id="{1C7A6D47-ADF5-B6D1-4F90-572655135016}"/>
                </a:ext>
              </a:extLst>
            </p:cNvPr>
            <p:cNvSpPr/>
            <p:nvPr/>
          </p:nvSpPr>
          <p:spPr>
            <a:xfrm>
              <a:off x="4984405" y="4019338"/>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87" name="연결자 79">
              <a:extLst>
                <a:ext uri="{FF2B5EF4-FFF2-40B4-BE49-F238E27FC236}">
                  <a16:creationId xmlns:a16="http://schemas.microsoft.com/office/drawing/2014/main" id="{A931B63C-14BE-C064-8F7A-80B2E80DC597}"/>
                </a:ext>
              </a:extLst>
            </p:cNvPr>
            <p:cNvSpPr/>
            <p:nvPr/>
          </p:nvSpPr>
          <p:spPr>
            <a:xfrm>
              <a:off x="4371925" y="4020280"/>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cxnSp>
          <p:nvCxnSpPr>
            <p:cNvPr id="88" name="직선 연결선[R] 81">
              <a:extLst>
                <a:ext uri="{FF2B5EF4-FFF2-40B4-BE49-F238E27FC236}">
                  <a16:creationId xmlns:a16="http://schemas.microsoft.com/office/drawing/2014/main" id="{BBB7BC74-8729-3E90-96A3-C184DAEEE0FB}"/>
                </a:ext>
              </a:extLst>
            </p:cNvPr>
            <p:cNvCxnSpPr>
              <a:cxnSpLocks/>
            </p:cNvCxnSpPr>
            <p:nvPr/>
          </p:nvCxnSpPr>
          <p:spPr>
            <a:xfrm flipH="1">
              <a:off x="4795607" y="3448763"/>
              <a:ext cx="263226" cy="192182"/>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직선 연결선[R] 83">
              <a:extLst>
                <a:ext uri="{FF2B5EF4-FFF2-40B4-BE49-F238E27FC236}">
                  <a16:creationId xmlns:a16="http://schemas.microsoft.com/office/drawing/2014/main" id="{565936E1-C676-FBC0-A2B9-221FFEAE52FD}"/>
                </a:ext>
              </a:extLst>
            </p:cNvPr>
            <p:cNvCxnSpPr>
              <a:cxnSpLocks/>
            </p:cNvCxnSpPr>
            <p:nvPr/>
          </p:nvCxnSpPr>
          <p:spPr>
            <a:xfrm flipH="1">
              <a:off x="4498982" y="3783922"/>
              <a:ext cx="243996" cy="260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직선 연결선[R] 87">
              <a:extLst>
                <a:ext uri="{FF2B5EF4-FFF2-40B4-BE49-F238E27FC236}">
                  <a16:creationId xmlns:a16="http://schemas.microsoft.com/office/drawing/2014/main" id="{D3715448-849C-3E12-0FD0-ED1BE7D0EF2E}"/>
                </a:ext>
              </a:extLst>
            </p:cNvPr>
            <p:cNvCxnSpPr>
              <a:cxnSpLocks/>
            </p:cNvCxnSpPr>
            <p:nvPr/>
          </p:nvCxnSpPr>
          <p:spPr>
            <a:xfrm>
              <a:off x="5058833" y="3448763"/>
              <a:ext cx="349254" cy="19124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직선 연결선[R] 90">
              <a:extLst>
                <a:ext uri="{FF2B5EF4-FFF2-40B4-BE49-F238E27FC236}">
                  <a16:creationId xmlns:a16="http://schemas.microsoft.com/office/drawing/2014/main" id="{A1072DCD-DADD-3B6F-B251-2D32E3A69752}"/>
                </a:ext>
              </a:extLst>
            </p:cNvPr>
            <p:cNvCxnSpPr>
              <a:cxnSpLocks/>
            </p:cNvCxnSpPr>
            <p:nvPr/>
          </p:nvCxnSpPr>
          <p:spPr>
            <a:xfrm>
              <a:off x="4742978" y="3783922"/>
              <a:ext cx="263226" cy="259947"/>
            </a:xfrm>
            <a:prstGeom prst="line">
              <a:avLst/>
            </a:prstGeom>
          </p:spPr>
          <p:style>
            <a:lnRef idx="2">
              <a:schemeClr val="accent1"/>
            </a:lnRef>
            <a:fillRef idx="0">
              <a:schemeClr val="accent1"/>
            </a:fillRef>
            <a:effectRef idx="1">
              <a:schemeClr val="accent1"/>
            </a:effectRef>
            <a:fontRef idx="minor">
              <a:schemeClr val="tx1"/>
            </a:fontRef>
          </p:style>
        </p:cxnSp>
        <p:sp>
          <p:nvSpPr>
            <p:cNvPr id="92" name="연결자 97">
              <a:extLst>
                <a:ext uri="{FF2B5EF4-FFF2-40B4-BE49-F238E27FC236}">
                  <a16:creationId xmlns:a16="http://schemas.microsoft.com/office/drawing/2014/main" id="{C7DFEB38-5EAE-8F01-4FA1-A86E972796E6}"/>
                </a:ext>
              </a:extLst>
            </p:cNvPr>
            <p:cNvSpPr/>
            <p:nvPr/>
          </p:nvSpPr>
          <p:spPr>
            <a:xfrm>
              <a:off x="5063340" y="4494381"/>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93" name="연결자 98">
              <a:extLst>
                <a:ext uri="{FF2B5EF4-FFF2-40B4-BE49-F238E27FC236}">
                  <a16:creationId xmlns:a16="http://schemas.microsoft.com/office/drawing/2014/main" id="{A06FF15F-A1B7-DDC1-A20F-710B802DA064}"/>
                </a:ext>
              </a:extLst>
            </p:cNvPr>
            <p:cNvSpPr/>
            <p:nvPr/>
          </p:nvSpPr>
          <p:spPr>
            <a:xfrm>
              <a:off x="5467048" y="4831691"/>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94" name="연결자 99">
              <a:extLst>
                <a:ext uri="{FF2B5EF4-FFF2-40B4-BE49-F238E27FC236}">
                  <a16:creationId xmlns:a16="http://schemas.microsoft.com/office/drawing/2014/main" id="{994538CB-DB94-3942-D3AC-EC82682E08F5}"/>
                </a:ext>
              </a:extLst>
            </p:cNvPr>
            <p:cNvSpPr/>
            <p:nvPr/>
          </p:nvSpPr>
          <p:spPr>
            <a:xfrm>
              <a:off x="4617900" y="4818754"/>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95" name="연결자 100">
              <a:extLst>
                <a:ext uri="{FF2B5EF4-FFF2-40B4-BE49-F238E27FC236}">
                  <a16:creationId xmlns:a16="http://schemas.microsoft.com/office/drawing/2014/main" id="{351120AC-4C87-98BB-CC11-3D7A670DD01B}"/>
                </a:ext>
              </a:extLst>
            </p:cNvPr>
            <p:cNvSpPr/>
            <p:nvPr/>
          </p:nvSpPr>
          <p:spPr>
            <a:xfrm>
              <a:off x="4933755" y="5221678"/>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96" name="연결자 101">
              <a:extLst>
                <a:ext uri="{FF2B5EF4-FFF2-40B4-BE49-F238E27FC236}">
                  <a16:creationId xmlns:a16="http://schemas.microsoft.com/office/drawing/2014/main" id="{27C8F985-4A9F-952C-D1BF-CE7811B7BDE2}"/>
                </a:ext>
              </a:extLst>
            </p:cNvPr>
            <p:cNvSpPr/>
            <p:nvPr/>
          </p:nvSpPr>
          <p:spPr>
            <a:xfrm>
              <a:off x="4321275" y="5222620"/>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cxnSp>
          <p:nvCxnSpPr>
            <p:cNvPr id="97" name="직선 연결선[R] 102">
              <a:extLst>
                <a:ext uri="{FF2B5EF4-FFF2-40B4-BE49-F238E27FC236}">
                  <a16:creationId xmlns:a16="http://schemas.microsoft.com/office/drawing/2014/main" id="{F733526D-8E6C-23E4-F20A-87C7A7B42DB2}"/>
                </a:ext>
              </a:extLst>
            </p:cNvPr>
            <p:cNvCxnSpPr>
              <a:cxnSpLocks/>
            </p:cNvCxnSpPr>
            <p:nvPr/>
          </p:nvCxnSpPr>
          <p:spPr>
            <a:xfrm flipH="1">
              <a:off x="4744957" y="4661889"/>
              <a:ext cx="392811" cy="181396"/>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직선 연결선[R] 103">
              <a:extLst>
                <a:ext uri="{FF2B5EF4-FFF2-40B4-BE49-F238E27FC236}">
                  <a16:creationId xmlns:a16="http://schemas.microsoft.com/office/drawing/2014/main" id="{2B350D14-04BE-B87E-70BC-31AB34324C4F}"/>
                </a:ext>
              </a:extLst>
            </p:cNvPr>
            <p:cNvCxnSpPr>
              <a:cxnSpLocks/>
            </p:cNvCxnSpPr>
            <p:nvPr/>
          </p:nvCxnSpPr>
          <p:spPr>
            <a:xfrm flipH="1">
              <a:off x="4448332" y="4986262"/>
              <a:ext cx="243996" cy="260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직선 연결선[R] 104">
              <a:extLst>
                <a:ext uri="{FF2B5EF4-FFF2-40B4-BE49-F238E27FC236}">
                  <a16:creationId xmlns:a16="http://schemas.microsoft.com/office/drawing/2014/main" id="{661B5951-5DC7-5676-A0D0-6CA93F3DC318}"/>
                </a:ext>
              </a:extLst>
            </p:cNvPr>
            <p:cNvCxnSpPr>
              <a:cxnSpLocks/>
            </p:cNvCxnSpPr>
            <p:nvPr/>
          </p:nvCxnSpPr>
          <p:spPr>
            <a:xfrm>
              <a:off x="5137768" y="4661889"/>
              <a:ext cx="456337" cy="1943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직선 연결선[R] 105">
              <a:extLst>
                <a:ext uri="{FF2B5EF4-FFF2-40B4-BE49-F238E27FC236}">
                  <a16:creationId xmlns:a16="http://schemas.microsoft.com/office/drawing/2014/main" id="{6B135264-C22A-DD96-3082-567F3C376A45}"/>
                </a:ext>
              </a:extLst>
            </p:cNvPr>
            <p:cNvCxnSpPr>
              <a:cxnSpLocks/>
            </p:cNvCxnSpPr>
            <p:nvPr/>
          </p:nvCxnSpPr>
          <p:spPr>
            <a:xfrm>
              <a:off x="4692328" y="4986262"/>
              <a:ext cx="263226" cy="259947"/>
            </a:xfrm>
            <a:prstGeom prst="line">
              <a:avLst/>
            </a:prstGeom>
          </p:spPr>
          <p:style>
            <a:lnRef idx="2">
              <a:schemeClr val="accent1"/>
            </a:lnRef>
            <a:fillRef idx="0">
              <a:schemeClr val="accent1"/>
            </a:fillRef>
            <a:effectRef idx="1">
              <a:schemeClr val="accent1"/>
            </a:effectRef>
            <a:fontRef idx="minor">
              <a:schemeClr val="tx1"/>
            </a:fontRef>
          </p:style>
        </p:cxnSp>
        <p:sp>
          <p:nvSpPr>
            <p:cNvPr id="101" name="연결자 106">
              <a:extLst>
                <a:ext uri="{FF2B5EF4-FFF2-40B4-BE49-F238E27FC236}">
                  <a16:creationId xmlns:a16="http://schemas.microsoft.com/office/drawing/2014/main" id="{F1F35183-4851-2826-D0F2-64A900754DBB}"/>
                </a:ext>
              </a:extLst>
            </p:cNvPr>
            <p:cNvSpPr/>
            <p:nvPr/>
          </p:nvSpPr>
          <p:spPr>
            <a:xfrm>
              <a:off x="5775859" y="5232972"/>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102" name="연결자 107">
              <a:extLst>
                <a:ext uri="{FF2B5EF4-FFF2-40B4-BE49-F238E27FC236}">
                  <a16:creationId xmlns:a16="http://schemas.microsoft.com/office/drawing/2014/main" id="{0055221B-3550-42AA-D0F6-0471C7A2F0EB}"/>
                </a:ext>
              </a:extLst>
            </p:cNvPr>
            <p:cNvSpPr/>
            <p:nvPr/>
          </p:nvSpPr>
          <p:spPr>
            <a:xfrm>
              <a:off x="5163379" y="5233914"/>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cxnSp>
          <p:nvCxnSpPr>
            <p:cNvPr id="103" name="직선 연결선[R] 108">
              <a:extLst>
                <a:ext uri="{FF2B5EF4-FFF2-40B4-BE49-F238E27FC236}">
                  <a16:creationId xmlns:a16="http://schemas.microsoft.com/office/drawing/2014/main" id="{4CCD5839-5E49-8021-A8CF-861FA2C2CFCF}"/>
                </a:ext>
              </a:extLst>
            </p:cNvPr>
            <p:cNvCxnSpPr>
              <a:cxnSpLocks/>
            </p:cNvCxnSpPr>
            <p:nvPr/>
          </p:nvCxnSpPr>
          <p:spPr>
            <a:xfrm flipH="1">
              <a:off x="5290436" y="4997556"/>
              <a:ext cx="243996" cy="260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직선 연결선[R] 109">
              <a:extLst>
                <a:ext uri="{FF2B5EF4-FFF2-40B4-BE49-F238E27FC236}">
                  <a16:creationId xmlns:a16="http://schemas.microsoft.com/office/drawing/2014/main" id="{D192C87A-7873-B952-2D18-90AAAE3F168B}"/>
                </a:ext>
              </a:extLst>
            </p:cNvPr>
            <p:cNvCxnSpPr>
              <a:cxnSpLocks/>
            </p:cNvCxnSpPr>
            <p:nvPr/>
          </p:nvCxnSpPr>
          <p:spPr>
            <a:xfrm>
              <a:off x="5534432" y="4997556"/>
              <a:ext cx="263226" cy="259947"/>
            </a:xfrm>
            <a:prstGeom prst="line">
              <a:avLst/>
            </a:prstGeom>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34F12243-10EC-C4D4-A8F7-9B9321783BE7}"/>
                </a:ext>
              </a:extLst>
            </p:cNvPr>
            <p:cNvSpPr txBox="1"/>
            <p:nvPr/>
          </p:nvSpPr>
          <p:spPr>
            <a:xfrm>
              <a:off x="5686547" y="5594761"/>
              <a:ext cx="1391086" cy="369332"/>
            </a:xfrm>
            <a:prstGeom prst="rect">
              <a:avLst/>
            </a:prstGeom>
            <a:noFill/>
          </p:spPr>
          <p:txBody>
            <a:bodyPr wrap="none" rtlCol="0">
              <a:spAutoFit/>
            </a:bodyPr>
            <a:lstStyle/>
            <a:p>
              <a:r>
                <a:rPr kumimoji="1" lang="en-US" altLang="ko-Kore-KR" b="1">
                  <a:solidFill>
                    <a:schemeClr val="accent1">
                      <a:lumMod val="50000"/>
                    </a:schemeClr>
                  </a:solidFill>
                </a:rPr>
                <a:t>Aggregation</a:t>
              </a:r>
              <a:endParaRPr kumimoji="1" lang="ko-Kore-KR" altLang="en-US" b="1">
                <a:solidFill>
                  <a:schemeClr val="accent1">
                    <a:lumMod val="50000"/>
                  </a:schemeClr>
                </a:solidFill>
              </a:endParaRPr>
            </a:p>
          </p:txBody>
        </p:sp>
        <p:sp>
          <p:nvSpPr>
            <p:cNvPr id="106" name="오른쪽 중괄호[R] 116">
              <a:extLst>
                <a:ext uri="{FF2B5EF4-FFF2-40B4-BE49-F238E27FC236}">
                  <a16:creationId xmlns:a16="http://schemas.microsoft.com/office/drawing/2014/main" id="{4B21EFA7-9D44-A7F5-4A36-FB36ECF32AC0}"/>
                </a:ext>
              </a:extLst>
            </p:cNvPr>
            <p:cNvSpPr/>
            <p:nvPr/>
          </p:nvSpPr>
          <p:spPr>
            <a:xfrm>
              <a:off x="6223324" y="3157877"/>
              <a:ext cx="168113" cy="235701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ko-Kore-KR" altLang="en-US"/>
            </a:p>
          </p:txBody>
        </p:sp>
        <p:sp>
          <p:nvSpPr>
            <p:cNvPr id="107" name="직사각형 106">
              <a:extLst>
                <a:ext uri="{FF2B5EF4-FFF2-40B4-BE49-F238E27FC236}">
                  <a16:creationId xmlns:a16="http://schemas.microsoft.com/office/drawing/2014/main" id="{E10376FA-CF56-F3C8-639A-568AF252317A}"/>
                </a:ext>
              </a:extLst>
            </p:cNvPr>
            <p:cNvSpPr/>
            <p:nvPr/>
          </p:nvSpPr>
          <p:spPr>
            <a:xfrm>
              <a:off x="6586289" y="4160646"/>
              <a:ext cx="1701155" cy="363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b="1">
                  <a:solidFill>
                    <a:schemeClr val="tx2">
                      <a:lumMod val="20000"/>
                      <a:lumOff val="80000"/>
                    </a:schemeClr>
                  </a:solidFill>
                </a:rPr>
                <a:t>Final Predicted Value</a:t>
              </a:r>
              <a:endParaRPr kumimoji="1" lang="ko-Kore-KR" altLang="en-US" sz="1100" b="1">
                <a:solidFill>
                  <a:schemeClr val="tx2">
                    <a:lumMod val="20000"/>
                    <a:lumOff val="80000"/>
                  </a:schemeClr>
                </a:solidFill>
              </a:endParaRPr>
            </a:p>
          </p:txBody>
        </p:sp>
      </p:grpSp>
      <p:grpSp>
        <p:nvGrpSpPr>
          <p:cNvPr id="153" name="그룹 152">
            <a:extLst>
              <a:ext uri="{FF2B5EF4-FFF2-40B4-BE49-F238E27FC236}">
                <a16:creationId xmlns:a16="http://schemas.microsoft.com/office/drawing/2014/main" id="{AD08F997-D958-C8CD-5B5E-1EF27A4A33D4}"/>
              </a:ext>
            </a:extLst>
          </p:cNvPr>
          <p:cNvGrpSpPr/>
          <p:nvPr/>
        </p:nvGrpSpPr>
        <p:grpSpPr>
          <a:xfrm>
            <a:off x="1247668" y="3183938"/>
            <a:ext cx="2714117" cy="2786319"/>
            <a:chOff x="1247668" y="3183938"/>
            <a:chExt cx="2714117" cy="2786319"/>
          </a:xfrm>
        </p:grpSpPr>
        <p:grpSp>
          <p:nvGrpSpPr>
            <p:cNvPr id="110" name="그룹 109">
              <a:extLst>
                <a:ext uri="{FF2B5EF4-FFF2-40B4-BE49-F238E27FC236}">
                  <a16:creationId xmlns:a16="http://schemas.microsoft.com/office/drawing/2014/main" id="{FB504950-D647-A81F-48E9-A8873D881767}"/>
                </a:ext>
              </a:extLst>
            </p:cNvPr>
            <p:cNvGrpSpPr/>
            <p:nvPr/>
          </p:nvGrpSpPr>
          <p:grpSpPr>
            <a:xfrm>
              <a:off x="1247668" y="3810254"/>
              <a:ext cx="1096088" cy="971383"/>
              <a:chOff x="1206664" y="3785115"/>
              <a:chExt cx="1096088" cy="971383"/>
            </a:xfrm>
          </p:grpSpPr>
          <p:sp>
            <p:nvSpPr>
              <p:cNvPr id="136" name="직사각형 135">
                <a:extLst>
                  <a:ext uri="{FF2B5EF4-FFF2-40B4-BE49-F238E27FC236}">
                    <a16:creationId xmlns:a16="http://schemas.microsoft.com/office/drawing/2014/main" id="{0915D8B9-EB26-DF01-A47B-006C689300EC}"/>
                  </a:ext>
                </a:extLst>
              </p:cNvPr>
              <p:cNvSpPr/>
              <p:nvPr/>
            </p:nvSpPr>
            <p:spPr>
              <a:xfrm>
                <a:off x="1581524" y="3785115"/>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x2</a:t>
                </a:r>
                <a:endParaRPr kumimoji="1" lang="ko-Kore-KR" altLang="en-US" sz="1100"/>
              </a:p>
            </p:txBody>
          </p:sp>
          <p:sp>
            <p:nvSpPr>
              <p:cNvPr id="137" name="직사각형 136">
                <a:extLst>
                  <a:ext uri="{FF2B5EF4-FFF2-40B4-BE49-F238E27FC236}">
                    <a16:creationId xmlns:a16="http://schemas.microsoft.com/office/drawing/2014/main" id="{893529A0-0E65-5424-5EB2-A5F4E736F630}"/>
                  </a:ext>
                </a:extLst>
              </p:cNvPr>
              <p:cNvSpPr/>
              <p:nvPr/>
            </p:nvSpPr>
            <p:spPr>
              <a:xfrm>
                <a:off x="1952674" y="3785115"/>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x3</a:t>
                </a:r>
                <a:endParaRPr kumimoji="1" lang="ko-Kore-KR" altLang="en-US" sz="1100"/>
              </a:p>
            </p:txBody>
          </p:sp>
          <p:sp>
            <p:nvSpPr>
              <p:cNvPr id="138" name="직사각형 137">
                <a:extLst>
                  <a:ext uri="{FF2B5EF4-FFF2-40B4-BE49-F238E27FC236}">
                    <a16:creationId xmlns:a16="http://schemas.microsoft.com/office/drawing/2014/main" id="{B499096C-0D65-C7D7-69E1-A2E505BB7A2A}"/>
                  </a:ext>
                </a:extLst>
              </p:cNvPr>
              <p:cNvSpPr/>
              <p:nvPr/>
            </p:nvSpPr>
            <p:spPr>
              <a:xfrm>
                <a:off x="1206664" y="3785115"/>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x1</a:t>
                </a:r>
                <a:endParaRPr kumimoji="1" lang="ko-Kore-KR" altLang="en-US" sz="1400"/>
              </a:p>
            </p:txBody>
          </p:sp>
          <p:sp>
            <p:nvSpPr>
              <p:cNvPr id="139" name="직사각형 138">
                <a:extLst>
                  <a:ext uri="{FF2B5EF4-FFF2-40B4-BE49-F238E27FC236}">
                    <a16:creationId xmlns:a16="http://schemas.microsoft.com/office/drawing/2014/main" id="{82384BD0-D526-7A05-2D25-27CDC6273813}"/>
                  </a:ext>
                </a:extLst>
              </p:cNvPr>
              <p:cNvSpPr/>
              <p:nvPr/>
            </p:nvSpPr>
            <p:spPr>
              <a:xfrm>
                <a:off x="1579669" y="439089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140" name="직사각형 139">
                <a:extLst>
                  <a:ext uri="{FF2B5EF4-FFF2-40B4-BE49-F238E27FC236}">
                    <a16:creationId xmlns:a16="http://schemas.microsoft.com/office/drawing/2014/main" id="{D793ACD3-9A67-EB8D-21F5-8C6D24151B32}"/>
                  </a:ext>
                </a:extLst>
              </p:cNvPr>
              <p:cNvSpPr/>
              <p:nvPr/>
            </p:nvSpPr>
            <p:spPr>
              <a:xfrm>
                <a:off x="1952674" y="439089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141" name="직사각형 140">
                <a:extLst>
                  <a:ext uri="{FF2B5EF4-FFF2-40B4-BE49-F238E27FC236}">
                    <a16:creationId xmlns:a16="http://schemas.microsoft.com/office/drawing/2014/main" id="{5EC665C7-E6F3-B280-3213-E9AA246BBAEF}"/>
                  </a:ext>
                </a:extLst>
              </p:cNvPr>
              <p:cNvSpPr/>
              <p:nvPr/>
            </p:nvSpPr>
            <p:spPr>
              <a:xfrm>
                <a:off x="1206664" y="439089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142" name="직사각형 141">
                <a:extLst>
                  <a:ext uri="{FF2B5EF4-FFF2-40B4-BE49-F238E27FC236}">
                    <a16:creationId xmlns:a16="http://schemas.microsoft.com/office/drawing/2014/main" id="{44B93B67-DC2B-4A88-6DE3-D9A6134DC33D}"/>
                  </a:ext>
                </a:extLst>
              </p:cNvPr>
              <p:cNvSpPr/>
              <p:nvPr/>
            </p:nvSpPr>
            <p:spPr>
              <a:xfrm>
                <a:off x="1579669" y="418606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143" name="직사각형 142">
                <a:extLst>
                  <a:ext uri="{FF2B5EF4-FFF2-40B4-BE49-F238E27FC236}">
                    <a16:creationId xmlns:a16="http://schemas.microsoft.com/office/drawing/2014/main" id="{C85D0E83-0D57-7F79-363E-B0FE51E01EC2}"/>
                  </a:ext>
                </a:extLst>
              </p:cNvPr>
              <p:cNvSpPr/>
              <p:nvPr/>
            </p:nvSpPr>
            <p:spPr>
              <a:xfrm>
                <a:off x="1952674" y="418606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144" name="직사각형 143">
                <a:extLst>
                  <a:ext uri="{FF2B5EF4-FFF2-40B4-BE49-F238E27FC236}">
                    <a16:creationId xmlns:a16="http://schemas.microsoft.com/office/drawing/2014/main" id="{30323322-489C-807C-D3D1-1DAD0FD615DB}"/>
                  </a:ext>
                </a:extLst>
              </p:cNvPr>
              <p:cNvSpPr/>
              <p:nvPr/>
            </p:nvSpPr>
            <p:spPr>
              <a:xfrm>
                <a:off x="1206664" y="418606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145" name="직사각형 144">
                <a:extLst>
                  <a:ext uri="{FF2B5EF4-FFF2-40B4-BE49-F238E27FC236}">
                    <a16:creationId xmlns:a16="http://schemas.microsoft.com/office/drawing/2014/main" id="{8C26185D-6AE4-9347-2D32-F2E34E5CDAF7}"/>
                  </a:ext>
                </a:extLst>
              </p:cNvPr>
              <p:cNvSpPr/>
              <p:nvPr/>
            </p:nvSpPr>
            <p:spPr>
              <a:xfrm>
                <a:off x="1579669" y="398964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146" name="직사각형 145">
                <a:extLst>
                  <a:ext uri="{FF2B5EF4-FFF2-40B4-BE49-F238E27FC236}">
                    <a16:creationId xmlns:a16="http://schemas.microsoft.com/office/drawing/2014/main" id="{7FAD37A6-FF8A-168F-78FB-AF76B76D1C8E}"/>
                  </a:ext>
                </a:extLst>
              </p:cNvPr>
              <p:cNvSpPr/>
              <p:nvPr/>
            </p:nvSpPr>
            <p:spPr>
              <a:xfrm>
                <a:off x="1952674" y="398964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147" name="직사각형 146">
                <a:extLst>
                  <a:ext uri="{FF2B5EF4-FFF2-40B4-BE49-F238E27FC236}">
                    <a16:creationId xmlns:a16="http://schemas.microsoft.com/office/drawing/2014/main" id="{EDBC7D11-4564-EB35-49AC-405760BB3406}"/>
                  </a:ext>
                </a:extLst>
              </p:cNvPr>
              <p:cNvSpPr/>
              <p:nvPr/>
            </p:nvSpPr>
            <p:spPr>
              <a:xfrm>
                <a:off x="1206664" y="398964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148" name="직사각형 147">
                <a:extLst>
                  <a:ext uri="{FF2B5EF4-FFF2-40B4-BE49-F238E27FC236}">
                    <a16:creationId xmlns:a16="http://schemas.microsoft.com/office/drawing/2014/main" id="{E5FE32C0-66B1-C698-CD06-6EFE77D8465B}"/>
                  </a:ext>
                </a:extLst>
              </p:cNvPr>
              <p:cNvSpPr/>
              <p:nvPr/>
            </p:nvSpPr>
            <p:spPr>
              <a:xfrm>
                <a:off x="1579669" y="458899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149" name="직사각형 148">
                <a:extLst>
                  <a:ext uri="{FF2B5EF4-FFF2-40B4-BE49-F238E27FC236}">
                    <a16:creationId xmlns:a16="http://schemas.microsoft.com/office/drawing/2014/main" id="{A164F2FF-0D63-9EB2-14B7-FFE840B41D60}"/>
                  </a:ext>
                </a:extLst>
              </p:cNvPr>
              <p:cNvSpPr/>
              <p:nvPr/>
            </p:nvSpPr>
            <p:spPr>
              <a:xfrm>
                <a:off x="1952674" y="458899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150" name="직사각형 149">
                <a:extLst>
                  <a:ext uri="{FF2B5EF4-FFF2-40B4-BE49-F238E27FC236}">
                    <a16:creationId xmlns:a16="http://schemas.microsoft.com/office/drawing/2014/main" id="{29C98EB4-87C8-CD8E-B503-D63F88A8402C}"/>
                  </a:ext>
                </a:extLst>
              </p:cNvPr>
              <p:cNvSpPr/>
              <p:nvPr/>
            </p:nvSpPr>
            <p:spPr>
              <a:xfrm>
                <a:off x="1206664" y="458899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grpSp>
        <p:sp>
          <p:nvSpPr>
            <p:cNvPr id="111" name="직사각형 110">
              <a:extLst>
                <a:ext uri="{FF2B5EF4-FFF2-40B4-BE49-F238E27FC236}">
                  <a16:creationId xmlns:a16="http://schemas.microsoft.com/office/drawing/2014/main" id="{96F699AA-32E0-8228-F402-01EF9B6A8142}"/>
                </a:ext>
              </a:extLst>
            </p:cNvPr>
            <p:cNvSpPr/>
            <p:nvPr/>
          </p:nvSpPr>
          <p:spPr>
            <a:xfrm>
              <a:off x="3233546" y="3388522"/>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112" name="직사각형 111">
              <a:extLst>
                <a:ext uri="{FF2B5EF4-FFF2-40B4-BE49-F238E27FC236}">
                  <a16:creationId xmlns:a16="http://schemas.microsoft.com/office/drawing/2014/main" id="{6D441D03-20E4-C038-F500-2816C0BD420B}"/>
                </a:ext>
              </a:extLst>
            </p:cNvPr>
            <p:cNvSpPr/>
            <p:nvPr/>
          </p:nvSpPr>
          <p:spPr>
            <a:xfrm>
              <a:off x="2856834" y="3385461"/>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2</a:t>
              </a:r>
              <a:endParaRPr kumimoji="1" lang="ko-Kore-KR" altLang="en-US" sz="1050"/>
            </a:p>
          </p:txBody>
        </p:sp>
        <p:sp>
          <p:nvSpPr>
            <p:cNvPr id="113" name="직사각형 112">
              <a:extLst>
                <a:ext uri="{FF2B5EF4-FFF2-40B4-BE49-F238E27FC236}">
                  <a16:creationId xmlns:a16="http://schemas.microsoft.com/office/drawing/2014/main" id="{A95A6CDD-D3CB-3F53-23E2-5CF246FA17B1}"/>
                </a:ext>
              </a:extLst>
            </p:cNvPr>
            <p:cNvSpPr/>
            <p:nvPr/>
          </p:nvSpPr>
          <p:spPr>
            <a:xfrm>
              <a:off x="3233546" y="358297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114" name="직사각형 113">
              <a:extLst>
                <a:ext uri="{FF2B5EF4-FFF2-40B4-BE49-F238E27FC236}">
                  <a16:creationId xmlns:a16="http://schemas.microsoft.com/office/drawing/2014/main" id="{09C40E9F-E89D-CA2C-0487-DC90556DC079}"/>
                </a:ext>
              </a:extLst>
            </p:cNvPr>
            <p:cNvSpPr/>
            <p:nvPr/>
          </p:nvSpPr>
          <p:spPr>
            <a:xfrm>
              <a:off x="2856834" y="3579915"/>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115" name="직사각형 114">
              <a:extLst>
                <a:ext uri="{FF2B5EF4-FFF2-40B4-BE49-F238E27FC236}">
                  <a16:creationId xmlns:a16="http://schemas.microsoft.com/office/drawing/2014/main" id="{6D8E33C8-F3CB-FA3A-2BD9-BF21BEE91644}"/>
                </a:ext>
              </a:extLst>
            </p:cNvPr>
            <p:cNvSpPr/>
            <p:nvPr/>
          </p:nvSpPr>
          <p:spPr>
            <a:xfrm>
              <a:off x="3233546" y="377743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116" name="직사각형 115">
              <a:extLst>
                <a:ext uri="{FF2B5EF4-FFF2-40B4-BE49-F238E27FC236}">
                  <a16:creationId xmlns:a16="http://schemas.microsoft.com/office/drawing/2014/main" id="{BDEADC3D-FB7E-C80C-CC56-C761435730A8}"/>
                </a:ext>
              </a:extLst>
            </p:cNvPr>
            <p:cNvSpPr/>
            <p:nvPr/>
          </p:nvSpPr>
          <p:spPr>
            <a:xfrm>
              <a:off x="2856834" y="3774369"/>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117" name="직사각형 116">
              <a:extLst>
                <a:ext uri="{FF2B5EF4-FFF2-40B4-BE49-F238E27FC236}">
                  <a16:creationId xmlns:a16="http://schemas.microsoft.com/office/drawing/2014/main" id="{C262D865-11EB-BD49-84A1-1F8D42D5B2D3}"/>
                </a:ext>
              </a:extLst>
            </p:cNvPr>
            <p:cNvSpPr/>
            <p:nvPr/>
          </p:nvSpPr>
          <p:spPr>
            <a:xfrm>
              <a:off x="3233546" y="3980552"/>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118" name="직사각형 117">
              <a:extLst>
                <a:ext uri="{FF2B5EF4-FFF2-40B4-BE49-F238E27FC236}">
                  <a16:creationId xmlns:a16="http://schemas.microsoft.com/office/drawing/2014/main" id="{F3CA4445-EEF4-7CC9-13FB-5E1A408AADA1}"/>
                </a:ext>
              </a:extLst>
            </p:cNvPr>
            <p:cNvSpPr/>
            <p:nvPr/>
          </p:nvSpPr>
          <p:spPr>
            <a:xfrm>
              <a:off x="2856834" y="3977491"/>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119" name="직사각형 118">
              <a:extLst>
                <a:ext uri="{FF2B5EF4-FFF2-40B4-BE49-F238E27FC236}">
                  <a16:creationId xmlns:a16="http://schemas.microsoft.com/office/drawing/2014/main" id="{E074EA59-2BFC-3951-ED43-157A796D8AD0}"/>
                </a:ext>
              </a:extLst>
            </p:cNvPr>
            <p:cNvSpPr/>
            <p:nvPr/>
          </p:nvSpPr>
          <p:spPr>
            <a:xfrm>
              <a:off x="3233546" y="3186999"/>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x3</a:t>
              </a:r>
              <a:endParaRPr kumimoji="1" lang="ko-Kore-KR" altLang="en-US" sz="1100"/>
            </a:p>
          </p:txBody>
        </p:sp>
        <p:sp>
          <p:nvSpPr>
            <p:cNvPr id="120" name="직사각형 119">
              <a:extLst>
                <a:ext uri="{FF2B5EF4-FFF2-40B4-BE49-F238E27FC236}">
                  <a16:creationId xmlns:a16="http://schemas.microsoft.com/office/drawing/2014/main" id="{E07D3DAE-79D3-7EFB-8425-F885230A5B4E}"/>
                </a:ext>
              </a:extLst>
            </p:cNvPr>
            <p:cNvSpPr/>
            <p:nvPr/>
          </p:nvSpPr>
          <p:spPr>
            <a:xfrm>
              <a:off x="2856834" y="3183938"/>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x1</a:t>
              </a:r>
              <a:endParaRPr kumimoji="1" lang="ko-Kore-KR" altLang="en-US" sz="1400"/>
            </a:p>
          </p:txBody>
        </p:sp>
        <p:sp>
          <p:nvSpPr>
            <p:cNvPr id="121" name="직사각형 120">
              <a:extLst>
                <a:ext uri="{FF2B5EF4-FFF2-40B4-BE49-F238E27FC236}">
                  <a16:creationId xmlns:a16="http://schemas.microsoft.com/office/drawing/2014/main" id="{D234E1E9-C551-4705-3B97-39154743E9B6}"/>
                </a:ext>
              </a:extLst>
            </p:cNvPr>
            <p:cNvSpPr/>
            <p:nvPr/>
          </p:nvSpPr>
          <p:spPr>
            <a:xfrm>
              <a:off x="2853345" y="496905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122" name="직사각형 121">
              <a:extLst>
                <a:ext uri="{FF2B5EF4-FFF2-40B4-BE49-F238E27FC236}">
                  <a16:creationId xmlns:a16="http://schemas.microsoft.com/office/drawing/2014/main" id="{DA969FC5-9F33-1915-8701-314F5A21D756}"/>
                </a:ext>
              </a:extLst>
            </p:cNvPr>
            <p:cNvSpPr/>
            <p:nvPr/>
          </p:nvSpPr>
          <p:spPr>
            <a:xfrm>
              <a:off x="3226350" y="4969054"/>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1</a:t>
              </a:r>
              <a:endParaRPr kumimoji="1" lang="ko-Kore-KR" altLang="en-US" sz="1050"/>
            </a:p>
          </p:txBody>
        </p:sp>
        <p:sp>
          <p:nvSpPr>
            <p:cNvPr id="123" name="직사각형 122">
              <a:extLst>
                <a:ext uri="{FF2B5EF4-FFF2-40B4-BE49-F238E27FC236}">
                  <a16:creationId xmlns:a16="http://schemas.microsoft.com/office/drawing/2014/main" id="{A1C1BA5B-EC35-B630-34B5-4741260FD825}"/>
                </a:ext>
              </a:extLst>
            </p:cNvPr>
            <p:cNvSpPr/>
            <p:nvPr/>
          </p:nvSpPr>
          <p:spPr>
            <a:xfrm>
              <a:off x="2853345" y="538168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124" name="직사각형 123">
              <a:extLst>
                <a:ext uri="{FF2B5EF4-FFF2-40B4-BE49-F238E27FC236}">
                  <a16:creationId xmlns:a16="http://schemas.microsoft.com/office/drawing/2014/main" id="{2D1B5DE9-324F-01B6-7A5E-6E858542C25A}"/>
                </a:ext>
              </a:extLst>
            </p:cNvPr>
            <p:cNvSpPr/>
            <p:nvPr/>
          </p:nvSpPr>
          <p:spPr>
            <a:xfrm>
              <a:off x="3226350" y="5381688"/>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125" name="직사각형 124">
              <a:extLst>
                <a:ext uri="{FF2B5EF4-FFF2-40B4-BE49-F238E27FC236}">
                  <a16:creationId xmlns:a16="http://schemas.microsoft.com/office/drawing/2014/main" id="{DBEC59D3-F62D-9A91-2D5F-E8C47C4E59DD}"/>
                </a:ext>
              </a:extLst>
            </p:cNvPr>
            <p:cNvSpPr/>
            <p:nvPr/>
          </p:nvSpPr>
          <p:spPr>
            <a:xfrm>
              <a:off x="2855200" y="4573077"/>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x2</a:t>
              </a:r>
              <a:endParaRPr kumimoji="1" lang="ko-Kore-KR" altLang="en-US" sz="1100"/>
            </a:p>
          </p:txBody>
        </p:sp>
        <p:sp>
          <p:nvSpPr>
            <p:cNvPr id="126" name="직사각형 125">
              <a:extLst>
                <a:ext uri="{FF2B5EF4-FFF2-40B4-BE49-F238E27FC236}">
                  <a16:creationId xmlns:a16="http://schemas.microsoft.com/office/drawing/2014/main" id="{E23F3A9B-5B80-82AF-A9EF-7A5696203495}"/>
                </a:ext>
              </a:extLst>
            </p:cNvPr>
            <p:cNvSpPr/>
            <p:nvPr/>
          </p:nvSpPr>
          <p:spPr>
            <a:xfrm>
              <a:off x="3226350" y="4573077"/>
              <a:ext cx="350078" cy="1675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x3</a:t>
              </a:r>
              <a:endParaRPr kumimoji="1" lang="ko-Kore-KR" altLang="en-US" sz="1100"/>
            </a:p>
          </p:txBody>
        </p:sp>
        <p:sp>
          <p:nvSpPr>
            <p:cNvPr id="127" name="TextBox 126">
              <a:extLst>
                <a:ext uri="{FF2B5EF4-FFF2-40B4-BE49-F238E27FC236}">
                  <a16:creationId xmlns:a16="http://schemas.microsoft.com/office/drawing/2014/main" id="{07D3299A-2EEE-A7A8-0BEC-FAB733A8C3AE}"/>
                </a:ext>
              </a:extLst>
            </p:cNvPr>
            <p:cNvSpPr txBox="1"/>
            <p:nvPr/>
          </p:nvSpPr>
          <p:spPr>
            <a:xfrm rot="16200000">
              <a:off x="2942955" y="4186002"/>
              <a:ext cx="357790" cy="369332"/>
            </a:xfrm>
            <a:prstGeom prst="rect">
              <a:avLst/>
            </a:prstGeom>
            <a:noFill/>
          </p:spPr>
          <p:txBody>
            <a:bodyPr wrap="none" rtlCol="0">
              <a:spAutoFit/>
            </a:bodyPr>
            <a:lstStyle/>
            <a:p>
              <a:r>
                <a:rPr kumimoji="1" lang="en-US" altLang="ko-Kore-KR"/>
                <a:t>...</a:t>
              </a:r>
              <a:endParaRPr kumimoji="1" lang="ko-Kore-KR" altLang="en-US"/>
            </a:p>
          </p:txBody>
        </p:sp>
        <p:sp>
          <p:nvSpPr>
            <p:cNvPr id="128" name="직사각형 127">
              <a:extLst>
                <a:ext uri="{FF2B5EF4-FFF2-40B4-BE49-F238E27FC236}">
                  <a16:creationId xmlns:a16="http://schemas.microsoft.com/office/drawing/2014/main" id="{9901521F-74F3-C486-71AC-47B7DFDF6E24}"/>
                </a:ext>
              </a:extLst>
            </p:cNvPr>
            <p:cNvSpPr/>
            <p:nvPr/>
          </p:nvSpPr>
          <p:spPr>
            <a:xfrm>
              <a:off x="2853345" y="477460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129" name="직사각형 128">
              <a:extLst>
                <a:ext uri="{FF2B5EF4-FFF2-40B4-BE49-F238E27FC236}">
                  <a16:creationId xmlns:a16="http://schemas.microsoft.com/office/drawing/2014/main" id="{772B94CE-C2D6-4EB9-545F-124460CC396D}"/>
                </a:ext>
              </a:extLst>
            </p:cNvPr>
            <p:cNvSpPr/>
            <p:nvPr/>
          </p:nvSpPr>
          <p:spPr>
            <a:xfrm>
              <a:off x="3226350" y="4774600"/>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3</a:t>
              </a:r>
              <a:endParaRPr kumimoji="1" lang="ko-Kore-KR" altLang="en-US" sz="1050"/>
            </a:p>
          </p:txBody>
        </p:sp>
        <p:sp>
          <p:nvSpPr>
            <p:cNvPr id="130" name="직사각형 129">
              <a:extLst>
                <a:ext uri="{FF2B5EF4-FFF2-40B4-BE49-F238E27FC236}">
                  <a16:creationId xmlns:a16="http://schemas.microsoft.com/office/drawing/2014/main" id="{C0ABDD4A-D170-E015-C516-5E9176A7153B}"/>
                </a:ext>
              </a:extLst>
            </p:cNvPr>
            <p:cNvSpPr/>
            <p:nvPr/>
          </p:nvSpPr>
          <p:spPr>
            <a:xfrm>
              <a:off x="2853345" y="517422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131" name="직사각형 130">
              <a:extLst>
                <a:ext uri="{FF2B5EF4-FFF2-40B4-BE49-F238E27FC236}">
                  <a16:creationId xmlns:a16="http://schemas.microsoft.com/office/drawing/2014/main" id="{B2D5F848-0481-2400-7960-8DAE991F3133}"/>
                </a:ext>
              </a:extLst>
            </p:cNvPr>
            <p:cNvSpPr/>
            <p:nvPr/>
          </p:nvSpPr>
          <p:spPr>
            <a:xfrm>
              <a:off x="3226350" y="5174226"/>
              <a:ext cx="350078" cy="16750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050"/>
                <a:t>4</a:t>
              </a:r>
              <a:endParaRPr kumimoji="1" lang="ko-Kore-KR" altLang="en-US" sz="1050"/>
            </a:p>
          </p:txBody>
        </p:sp>
        <p:sp>
          <p:nvSpPr>
            <p:cNvPr id="132" name="TextBox 131">
              <a:extLst>
                <a:ext uri="{FF2B5EF4-FFF2-40B4-BE49-F238E27FC236}">
                  <a16:creationId xmlns:a16="http://schemas.microsoft.com/office/drawing/2014/main" id="{BAE067EA-E9DE-5622-A682-BE6618995B54}"/>
                </a:ext>
              </a:extLst>
            </p:cNvPr>
            <p:cNvSpPr txBox="1"/>
            <p:nvPr/>
          </p:nvSpPr>
          <p:spPr>
            <a:xfrm>
              <a:off x="2352242" y="5600925"/>
              <a:ext cx="1609543" cy="369332"/>
            </a:xfrm>
            <a:prstGeom prst="rect">
              <a:avLst/>
            </a:prstGeom>
            <a:noFill/>
          </p:spPr>
          <p:txBody>
            <a:bodyPr wrap="none" rtlCol="0">
              <a:spAutoFit/>
            </a:bodyPr>
            <a:lstStyle/>
            <a:p>
              <a:r>
                <a:rPr kumimoji="1" lang="en-US" altLang="ko-Kore-KR" b="1">
                  <a:solidFill>
                    <a:schemeClr val="accent1">
                      <a:lumMod val="50000"/>
                    </a:schemeClr>
                  </a:solidFill>
                </a:rPr>
                <a:t>Bootstrapping</a:t>
              </a:r>
              <a:endParaRPr kumimoji="1" lang="ko-Kore-KR" altLang="en-US" b="1">
                <a:solidFill>
                  <a:schemeClr val="accent1">
                    <a:lumMod val="50000"/>
                  </a:schemeClr>
                </a:solidFill>
              </a:endParaRPr>
            </a:p>
          </p:txBody>
        </p:sp>
        <p:sp>
          <p:nvSpPr>
            <p:cNvPr id="133" name="TextBox 132">
              <a:extLst>
                <a:ext uri="{FF2B5EF4-FFF2-40B4-BE49-F238E27FC236}">
                  <a16:creationId xmlns:a16="http://schemas.microsoft.com/office/drawing/2014/main" id="{E728F564-19D6-CB66-74B6-142A924B929F}"/>
                </a:ext>
              </a:extLst>
            </p:cNvPr>
            <p:cNvSpPr txBox="1"/>
            <p:nvPr/>
          </p:nvSpPr>
          <p:spPr>
            <a:xfrm>
              <a:off x="1834345" y="3381441"/>
              <a:ext cx="966931" cy="307777"/>
            </a:xfrm>
            <a:prstGeom prst="rect">
              <a:avLst/>
            </a:prstGeom>
            <a:noFill/>
          </p:spPr>
          <p:txBody>
            <a:bodyPr wrap="none" rtlCol="0">
              <a:spAutoFit/>
            </a:bodyPr>
            <a:lstStyle/>
            <a:p>
              <a:r>
                <a:rPr kumimoji="1" lang="en-US" altLang="ko-Kore-KR" sz="1400" b="1">
                  <a:solidFill>
                    <a:schemeClr val="accent1">
                      <a:lumMod val="50000"/>
                    </a:schemeClr>
                  </a:solidFill>
                </a:rPr>
                <a:t>Randomly</a:t>
              </a:r>
              <a:endParaRPr kumimoji="1" lang="ko-Kore-KR" altLang="en-US" sz="1400" b="1">
                <a:solidFill>
                  <a:schemeClr val="accent1">
                    <a:lumMod val="50000"/>
                  </a:schemeClr>
                </a:solidFill>
              </a:endParaRPr>
            </a:p>
          </p:txBody>
        </p:sp>
        <p:cxnSp>
          <p:nvCxnSpPr>
            <p:cNvPr id="134" name="직선 화살표 연결선 133">
              <a:extLst>
                <a:ext uri="{FF2B5EF4-FFF2-40B4-BE49-F238E27FC236}">
                  <a16:creationId xmlns:a16="http://schemas.microsoft.com/office/drawing/2014/main" id="{610AF3AB-86F0-29D2-D2B6-A6CE87C0FA30}"/>
                </a:ext>
              </a:extLst>
            </p:cNvPr>
            <p:cNvCxnSpPr>
              <a:cxnSpLocks/>
            </p:cNvCxnSpPr>
            <p:nvPr/>
          </p:nvCxnSpPr>
          <p:spPr>
            <a:xfrm>
              <a:off x="2432863" y="4624333"/>
              <a:ext cx="323161" cy="47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8CCBC00D-9BA0-CFDB-5F47-1AD602C54899}"/>
                </a:ext>
              </a:extLst>
            </p:cNvPr>
            <p:cNvCxnSpPr/>
            <p:nvPr/>
          </p:nvCxnSpPr>
          <p:spPr>
            <a:xfrm flipV="1">
              <a:off x="2419307" y="3667525"/>
              <a:ext cx="323161" cy="47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E48602B4-F3AA-5845-A777-BC09DBB9B20F}"/>
              </a:ext>
            </a:extLst>
          </p:cNvPr>
          <p:cNvSpPr txBox="1"/>
          <p:nvPr/>
        </p:nvSpPr>
        <p:spPr>
          <a:xfrm>
            <a:off x="3600353" y="3204840"/>
            <a:ext cx="966931" cy="307777"/>
          </a:xfrm>
          <a:prstGeom prst="rect">
            <a:avLst/>
          </a:prstGeom>
          <a:noFill/>
        </p:spPr>
        <p:txBody>
          <a:bodyPr wrap="none" rtlCol="0">
            <a:spAutoFit/>
          </a:bodyPr>
          <a:lstStyle/>
          <a:p>
            <a:r>
              <a:rPr kumimoji="1" lang="en-US" altLang="ko-Kore-KR" sz="1400" b="1">
                <a:solidFill>
                  <a:schemeClr val="accent1">
                    <a:lumMod val="50000"/>
                  </a:schemeClr>
                </a:solidFill>
              </a:rPr>
              <a:t>Randomly</a:t>
            </a:r>
            <a:endParaRPr kumimoji="1" lang="ko-Kore-KR" altLang="en-US" sz="1400" b="1">
              <a:solidFill>
                <a:schemeClr val="accent1">
                  <a:lumMod val="50000"/>
                </a:schemeClr>
              </a:solidFill>
            </a:endParaRPr>
          </a:p>
        </p:txBody>
      </p:sp>
      <p:sp>
        <p:nvSpPr>
          <p:cNvPr id="155" name="Text Placeholder 3">
            <a:extLst>
              <a:ext uri="{FF2B5EF4-FFF2-40B4-BE49-F238E27FC236}">
                <a16:creationId xmlns:a16="http://schemas.microsoft.com/office/drawing/2014/main" id="{6B2CC161-C429-D3D0-F529-55EEFBAB6705}"/>
              </a:ext>
            </a:extLst>
          </p:cNvPr>
          <p:cNvSpPr txBox="1">
            <a:spLocks/>
          </p:cNvSpPr>
          <p:nvPr/>
        </p:nvSpPr>
        <p:spPr>
          <a:xfrm>
            <a:off x="813067" y="2334764"/>
            <a:ext cx="8143422" cy="4208930"/>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640080" lvl="1" indent="-457200">
              <a:buClr>
                <a:srgbClr val="000000"/>
              </a:buClr>
              <a:buFont typeface="Wingdings" pitchFamily="2" charset="2"/>
              <a:buChar char="§"/>
            </a:pPr>
            <a:r>
              <a:rPr lang="en-US" sz="1500">
                <a:solidFill>
                  <a:schemeClr val="bg1"/>
                </a:solidFill>
                <a:latin typeface="Franklin Gothic Medium"/>
              </a:rPr>
              <a:t>Operates almost similarly to the Random Forest Regressor</a:t>
            </a:r>
          </a:p>
          <a:p>
            <a:pPr marL="640080" lvl="1" indent="-457200">
              <a:buClr>
                <a:srgbClr val="000000"/>
              </a:buClr>
              <a:buFont typeface="Wingdings" pitchFamily="2" charset="2"/>
              <a:buChar char="§"/>
            </a:pPr>
            <a:r>
              <a:rPr lang="en-US" sz="1500">
                <a:solidFill>
                  <a:schemeClr val="bg1"/>
                </a:solidFill>
                <a:latin typeface="Franklin Gothic Medium"/>
              </a:rPr>
              <a:t>Difference : Emphasize randomness on the node split part.</a:t>
            </a:r>
          </a:p>
        </p:txBody>
      </p:sp>
    </p:spTree>
    <p:extLst>
      <p:ext uri="{BB962C8B-B14F-4D97-AF65-F5344CB8AC3E}">
        <p14:creationId xmlns:p14="http://schemas.microsoft.com/office/powerpoint/2010/main" val="201998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left)">
                                      <p:cBhvr>
                                        <p:cTn id="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688DF922-3E79-FE80-D94D-53DDD7E44427}"/>
              </a:ext>
            </a:extLst>
          </p:cNvPr>
          <p:cNvSpPr>
            <a:spLocks noGrp="1"/>
          </p:cNvSpPr>
          <p:nvPr>
            <p:ph type="body" sz="quarter" idx="14"/>
          </p:nvPr>
        </p:nvSpPr>
        <p:spPr>
          <a:xfrm>
            <a:off x="979184" y="1878451"/>
            <a:ext cx="7590536" cy="2507169"/>
          </a:xfrm>
        </p:spPr>
        <p:txBody>
          <a:bodyPr vert="horz" lIns="0" tIns="0" rIns="0" bIns="0" rtlCol="0" anchor="t">
            <a:normAutofit/>
          </a:bodyPr>
          <a:lstStyle/>
          <a:p>
            <a:pPr marL="457200" indent="-457200">
              <a:lnSpc>
                <a:spcPct val="120000"/>
              </a:lnSpc>
              <a:buFont typeface="+mj-lt"/>
              <a:buAutoNum type="arabicPeriod" startAt="3"/>
            </a:pPr>
            <a:r>
              <a:rPr lang="en-US" err="1">
                <a:latin typeface="Franklin Gothic Medium"/>
              </a:rPr>
              <a:t>XGBoost</a:t>
            </a:r>
            <a:r>
              <a:rPr lang="en-US">
                <a:latin typeface="Franklin Gothic Medium"/>
              </a:rPr>
              <a:t> Regressor</a:t>
            </a:r>
          </a:p>
          <a:p>
            <a:pPr lvl="1">
              <a:lnSpc>
                <a:spcPct val="120000"/>
              </a:lnSpc>
              <a:buClrTx/>
              <a:buFont typeface="Wingdings" pitchFamily="2" charset="2"/>
              <a:buChar char="§"/>
            </a:pPr>
            <a:r>
              <a:rPr lang="en-US" altLang="ko-Kore-KR" sz="1400" b="0" i="0" u="none" strike="noStrike">
                <a:solidFill>
                  <a:srgbClr val="000000"/>
                </a:solidFill>
                <a:effectLst/>
                <a:latin typeface="Franklin Gothic Medium" panose="020B0603020102020204" pitchFamily="34" charset="0"/>
              </a:rPr>
              <a:t>Use gradients to guide the model towards better performance, essentially learning from the errors produced by the previous models.</a:t>
            </a:r>
            <a:r>
              <a:rPr lang="en-US" altLang="ko-Kore-KR" sz="1400" b="0" i="0">
                <a:solidFill>
                  <a:srgbClr val="000000"/>
                </a:solidFill>
                <a:effectLst/>
                <a:latin typeface="Franklin Gothic Medium" panose="020B0603020102020204" pitchFamily="34" charset="0"/>
              </a:rPr>
              <a:t>​</a:t>
            </a:r>
            <a:endParaRPr lang="en-US" altLang="ko-Kore-KR" sz="1400" b="0" i="0">
              <a:solidFill>
                <a:srgbClr val="000000"/>
              </a:solidFill>
              <a:effectLst/>
              <a:latin typeface="Arial" panose="020B0604020202020204" pitchFamily="34" charset="0"/>
            </a:endParaRPr>
          </a:p>
          <a:p>
            <a:pPr marL="0" indent="0">
              <a:lnSpc>
                <a:spcPct val="120000"/>
              </a:lnSpc>
              <a:buNone/>
            </a:pPr>
            <a:endParaRPr lang="en-US">
              <a:latin typeface="Franklin Gothic Medium"/>
            </a:endParaRPr>
          </a:p>
          <a:p>
            <a:pPr marL="0" indent="0">
              <a:lnSpc>
                <a:spcPct val="120000"/>
              </a:lnSpc>
              <a:buNone/>
            </a:pPr>
            <a:r>
              <a:rPr lang="en-US">
                <a:latin typeface="Franklin Gothic Medium"/>
              </a:rPr>
              <a:t>	</a:t>
            </a:r>
            <a:endParaRPr lang="en-US" sz="1800">
              <a:latin typeface="Franklin Gothic Medium"/>
            </a:endParaRP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26</a:t>
            </a:fld>
            <a:endParaRPr lang="en-US"/>
          </a:p>
        </p:txBody>
      </p:sp>
      <p:grpSp>
        <p:nvGrpSpPr>
          <p:cNvPr id="19" name="그룹 18">
            <a:extLst>
              <a:ext uri="{FF2B5EF4-FFF2-40B4-BE49-F238E27FC236}">
                <a16:creationId xmlns:a16="http://schemas.microsoft.com/office/drawing/2014/main" id="{94EDC536-FD28-AC7A-5732-D769496AD4D0}"/>
              </a:ext>
            </a:extLst>
          </p:cNvPr>
          <p:cNvGrpSpPr/>
          <p:nvPr/>
        </p:nvGrpSpPr>
        <p:grpSpPr>
          <a:xfrm>
            <a:off x="2513298" y="3132035"/>
            <a:ext cx="4198313" cy="605964"/>
            <a:chOff x="2513298" y="3132035"/>
            <a:chExt cx="4198313" cy="605964"/>
          </a:xfrm>
        </p:grpSpPr>
        <p:sp>
          <p:nvSpPr>
            <p:cNvPr id="61" name="모서리가 둥근 직사각형 60">
              <a:extLst>
                <a:ext uri="{FF2B5EF4-FFF2-40B4-BE49-F238E27FC236}">
                  <a16:creationId xmlns:a16="http://schemas.microsoft.com/office/drawing/2014/main" id="{CC02562E-D3B8-EE26-54D4-9B2F55652AD3}"/>
                </a:ext>
              </a:extLst>
            </p:cNvPr>
            <p:cNvSpPr/>
            <p:nvPr/>
          </p:nvSpPr>
          <p:spPr>
            <a:xfrm>
              <a:off x="4097819" y="3132035"/>
              <a:ext cx="1064370" cy="289648"/>
            </a:xfrm>
            <a:prstGeom prst="roundRect">
              <a:avLst>
                <a:gd name="adj" fmla="val 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400"/>
                <a:t>Data set</a:t>
              </a:r>
              <a:endParaRPr kumimoji="1" lang="ko-Kore-KR" altLang="en-US" sz="1400"/>
            </a:p>
          </p:txBody>
        </p:sp>
        <p:cxnSp>
          <p:nvCxnSpPr>
            <p:cNvPr id="63" name="꺾인 연결선[E] 62">
              <a:extLst>
                <a:ext uri="{FF2B5EF4-FFF2-40B4-BE49-F238E27FC236}">
                  <a16:creationId xmlns:a16="http://schemas.microsoft.com/office/drawing/2014/main" id="{C07ECCF6-CBD8-15F7-A5E1-1B892271C7F9}"/>
                </a:ext>
              </a:extLst>
            </p:cNvPr>
            <p:cNvCxnSpPr>
              <a:cxnSpLocks/>
              <a:stCxn id="32" idx="0"/>
              <a:endCxn id="48" idx="0"/>
            </p:cNvCxnSpPr>
            <p:nvPr/>
          </p:nvCxnSpPr>
          <p:spPr>
            <a:xfrm rot="5400000" flipH="1" flipV="1">
              <a:off x="4607282" y="1633670"/>
              <a:ext cx="10345" cy="4198313"/>
            </a:xfrm>
            <a:prstGeom prst="bentConnector3">
              <a:avLst>
                <a:gd name="adj1" fmla="val 1800000"/>
              </a:avLst>
            </a:prstGeom>
          </p:spPr>
          <p:style>
            <a:lnRef idx="2">
              <a:schemeClr val="accent1"/>
            </a:lnRef>
            <a:fillRef idx="0">
              <a:schemeClr val="accent1"/>
            </a:fillRef>
            <a:effectRef idx="1">
              <a:schemeClr val="accent1"/>
            </a:effectRef>
            <a:fontRef idx="minor">
              <a:schemeClr val="tx1"/>
            </a:fontRef>
          </p:style>
        </p:cxnSp>
        <p:cxnSp>
          <p:nvCxnSpPr>
            <p:cNvPr id="69" name="직선 연결선[R] 68">
              <a:extLst>
                <a:ext uri="{FF2B5EF4-FFF2-40B4-BE49-F238E27FC236}">
                  <a16:creationId xmlns:a16="http://schemas.microsoft.com/office/drawing/2014/main" id="{7E483FC9-7B07-98F8-2AEC-96B6496B370A}"/>
                </a:ext>
              </a:extLst>
            </p:cNvPr>
            <p:cNvCxnSpPr>
              <a:cxnSpLocks/>
              <a:stCxn id="61" idx="2"/>
            </p:cNvCxnSpPr>
            <p:nvPr/>
          </p:nvCxnSpPr>
          <p:spPr>
            <a:xfrm>
              <a:off x="4630004" y="3421683"/>
              <a:ext cx="0" cy="135081"/>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직선 연결선[R] 70">
              <a:extLst>
                <a:ext uri="{FF2B5EF4-FFF2-40B4-BE49-F238E27FC236}">
                  <a16:creationId xmlns:a16="http://schemas.microsoft.com/office/drawing/2014/main" id="{F251EDEC-751D-DC16-C091-0A6CCFEEBE3E}"/>
                </a:ext>
              </a:extLst>
            </p:cNvPr>
            <p:cNvCxnSpPr>
              <a:cxnSpLocks/>
            </p:cNvCxnSpPr>
            <p:nvPr/>
          </p:nvCxnSpPr>
          <p:spPr>
            <a:xfrm>
              <a:off x="4216596" y="3556764"/>
              <a:ext cx="0" cy="176062"/>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그룹 19">
            <a:extLst>
              <a:ext uri="{FF2B5EF4-FFF2-40B4-BE49-F238E27FC236}">
                <a16:creationId xmlns:a16="http://schemas.microsoft.com/office/drawing/2014/main" id="{A35EBCAD-22EB-9140-D690-9B400D44202C}"/>
              </a:ext>
            </a:extLst>
          </p:cNvPr>
          <p:cNvGrpSpPr/>
          <p:nvPr/>
        </p:nvGrpSpPr>
        <p:grpSpPr>
          <a:xfrm>
            <a:off x="1914272" y="3732827"/>
            <a:ext cx="1185203" cy="1644650"/>
            <a:chOff x="1914272" y="3732827"/>
            <a:chExt cx="1185203" cy="1644650"/>
          </a:xfrm>
        </p:grpSpPr>
        <p:grpSp>
          <p:nvGrpSpPr>
            <p:cNvPr id="33" name="그룹 32">
              <a:extLst>
                <a:ext uri="{FF2B5EF4-FFF2-40B4-BE49-F238E27FC236}">
                  <a16:creationId xmlns:a16="http://schemas.microsoft.com/office/drawing/2014/main" id="{48F3D3BE-6A55-2344-7A00-E112D697F64F}"/>
                </a:ext>
              </a:extLst>
            </p:cNvPr>
            <p:cNvGrpSpPr/>
            <p:nvPr/>
          </p:nvGrpSpPr>
          <p:grpSpPr>
            <a:xfrm>
              <a:off x="1914272" y="3732827"/>
              <a:ext cx="1185203" cy="1175403"/>
              <a:chOff x="424528" y="3183153"/>
              <a:chExt cx="1171575" cy="1443037"/>
            </a:xfrm>
          </p:grpSpPr>
          <p:grpSp>
            <p:nvGrpSpPr>
              <p:cNvPr id="15" name="그룹 14">
                <a:extLst>
                  <a:ext uri="{FF2B5EF4-FFF2-40B4-BE49-F238E27FC236}">
                    <a16:creationId xmlns:a16="http://schemas.microsoft.com/office/drawing/2014/main" id="{B573B0FE-13A2-D71F-E17D-32B296A9F80B}"/>
                  </a:ext>
                </a:extLst>
              </p:cNvPr>
              <p:cNvGrpSpPr/>
              <p:nvPr/>
            </p:nvGrpSpPr>
            <p:grpSpPr>
              <a:xfrm>
                <a:off x="574280" y="3429000"/>
                <a:ext cx="762369" cy="931801"/>
                <a:chOff x="4451373" y="3086390"/>
                <a:chExt cx="762369" cy="931801"/>
              </a:xfrm>
            </p:grpSpPr>
            <p:sp>
              <p:nvSpPr>
                <p:cNvPr id="4" name="연결자 3">
                  <a:extLst>
                    <a:ext uri="{FF2B5EF4-FFF2-40B4-BE49-F238E27FC236}">
                      <a16:creationId xmlns:a16="http://schemas.microsoft.com/office/drawing/2014/main" id="{D2D483F8-61D4-50A8-367E-21E756FFE16C}"/>
                    </a:ext>
                  </a:extLst>
                </p:cNvPr>
                <p:cNvSpPr/>
                <p:nvPr/>
              </p:nvSpPr>
              <p:spPr>
                <a:xfrm>
                  <a:off x="4887410" y="3086390"/>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연결자 5">
                  <a:extLst>
                    <a:ext uri="{FF2B5EF4-FFF2-40B4-BE49-F238E27FC236}">
                      <a16:creationId xmlns:a16="http://schemas.microsoft.com/office/drawing/2014/main" id="{2FB4653C-C645-C585-62E6-BA3F2A45B8DB}"/>
                    </a:ext>
                  </a:extLst>
                </p:cNvPr>
                <p:cNvSpPr/>
                <p:nvPr/>
              </p:nvSpPr>
              <p:spPr>
                <a:xfrm>
                  <a:off x="5064886" y="3447759"/>
                  <a:ext cx="148856" cy="167508"/>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연결자 7">
                  <a:extLst>
                    <a:ext uri="{FF2B5EF4-FFF2-40B4-BE49-F238E27FC236}">
                      <a16:creationId xmlns:a16="http://schemas.microsoft.com/office/drawing/2014/main" id="{EBC441A7-A161-7CE3-0DB4-1CB9B60AA81C}"/>
                    </a:ext>
                  </a:extLst>
                </p:cNvPr>
                <p:cNvSpPr/>
                <p:nvPr/>
              </p:nvSpPr>
              <p:spPr>
                <a:xfrm>
                  <a:off x="4678801" y="3447759"/>
                  <a:ext cx="148856" cy="167508"/>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연결자 8">
                  <a:extLst>
                    <a:ext uri="{FF2B5EF4-FFF2-40B4-BE49-F238E27FC236}">
                      <a16:creationId xmlns:a16="http://schemas.microsoft.com/office/drawing/2014/main" id="{A22B9844-21BB-2DB0-20BD-4C9D8F54BC29}"/>
                    </a:ext>
                  </a:extLst>
                </p:cNvPr>
                <p:cNvSpPr/>
                <p:nvPr/>
              </p:nvSpPr>
              <p:spPr>
                <a:xfrm>
                  <a:off x="4887410" y="3850683"/>
                  <a:ext cx="148856" cy="167508"/>
                </a:xfrm>
                <a:prstGeom prst="flowChartConnector">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연결자 9">
                  <a:extLst>
                    <a:ext uri="{FF2B5EF4-FFF2-40B4-BE49-F238E27FC236}">
                      <a16:creationId xmlns:a16="http://schemas.microsoft.com/office/drawing/2014/main" id="{42A4169C-1671-9C63-82AE-A116D6E86BAD}"/>
                    </a:ext>
                  </a:extLst>
                </p:cNvPr>
                <p:cNvSpPr/>
                <p:nvPr/>
              </p:nvSpPr>
              <p:spPr>
                <a:xfrm>
                  <a:off x="4451373" y="3850683"/>
                  <a:ext cx="148856" cy="167508"/>
                </a:xfrm>
                <a:prstGeom prst="flowChartConnector">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1" name="직선 연결선[R] 10">
                  <a:extLst>
                    <a:ext uri="{FF2B5EF4-FFF2-40B4-BE49-F238E27FC236}">
                      <a16:creationId xmlns:a16="http://schemas.microsoft.com/office/drawing/2014/main" id="{AAC1E6CD-1AC7-B22C-1825-EC2C84409FA5}"/>
                    </a:ext>
                  </a:extLst>
                </p:cNvPr>
                <p:cNvCxnSpPr>
                  <a:cxnSpLocks/>
                  <a:stCxn id="4" idx="4"/>
                  <a:endCxn id="8" idx="0"/>
                </p:cNvCxnSpPr>
                <p:nvPr/>
              </p:nvCxnSpPr>
              <p:spPr>
                <a:xfrm flipH="1">
                  <a:off x="4753229" y="3253898"/>
                  <a:ext cx="208609" cy="1938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직선 연결선[R] 11">
                  <a:extLst>
                    <a:ext uri="{FF2B5EF4-FFF2-40B4-BE49-F238E27FC236}">
                      <a16:creationId xmlns:a16="http://schemas.microsoft.com/office/drawing/2014/main" id="{CF640785-8AB8-F86C-7C98-137AB0744B00}"/>
                    </a:ext>
                  </a:extLst>
                </p:cNvPr>
                <p:cNvCxnSpPr>
                  <a:cxnSpLocks/>
                  <a:stCxn id="8" idx="4"/>
                  <a:endCxn id="10" idx="0"/>
                </p:cNvCxnSpPr>
                <p:nvPr/>
              </p:nvCxnSpPr>
              <p:spPr>
                <a:xfrm flipH="1">
                  <a:off x="4525801" y="3615267"/>
                  <a:ext cx="227428" cy="235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직선 연결선[R] 12">
                  <a:extLst>
                    <a:ext uri="{FF2B5EF4-FFF2-40B4-BE49-F238E27FC236}">
                      <a16:creationId xmlns:a16="http://schemas.microsoft.com/office/drawing/2014/main" id="{32403F52-B728-B58F-1DAD-BD4D8C6E2EFF}"/>
                    </a:ext>
                  </a:extLst>
                </p:cNvPr>
                <p:cNvCxnSpPr>
                  <a:cxnSpLocks/>
                  <a:stCxn id="4" idx="4"/>
                  <a:endCxn id="6" idx="0"/>
                </p:cNvCxnSpPr>
                <p:nvPr/>
              </p:nvCxnSpPr>
              <p:spPr>
                <a:xfrm>
                  <a:off x="4961838" y="3253898"/>
                  <a:ext cx="177476" cy="1938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직선 연결선[R] 13">
                  <a:extLst>
                    <a:ext uri="{FF2B5EF4-FFF2-40B4-BE49-F238E27FC236}">
                      <a16:creationId xmlns:a16="http://schemas.microsoft.com/office/drawing/2014/main" id="{97D86280-D925-50F1-334C-C71B4E9E941B}"/>
                    </a:ext>
                  </a:extLst>
                </p:cNvPr>
                <p:cNvCxnSpPr>
                  <a:cxnSpLocks/>
                  <a:stCxn id="8" idx="4"/>
                  <a:endCxn id="9" idx="0"/>
                </p:cNvCxnSpPr>
                <p:nvPr/>
              </p:nvCxnSpPr>
              <p:spPr>
                <a:xfrm>
                  <a:off x="4753229" y="3615267"/>
                  <a:ext cx="208609" cy="235416"/>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모서리가 둥근 직사각형 31">
                <a:extLst>
                  <a:ext uri="{FF2B5EF4-FFF2-40B4-BE49-F238E27FC236}">
                    <a16:creationId xmlns:a16="http://schemas.microsoft.com/office/drawing/2014/main" id="{F0F0C4D3-D9A3-5A5A-63D1-423FC06E02B6}"/>
                  </a:ext>
                </a:extLst>
              </p:cNvPr>
              <p:cNvSpPr/>
              <p:nvPr/>
            </p:nvSpPr>
            <p:spPr>
              <a:xfrm>
                <a:off x="424528" y="3183153"/>
                <a:ext cx="1171575" cy="1443037"/>
              </a:xfrm>
              <a:prstGeom prst="roundRect">
                <a:avLst/>
              </a:prstGeom>
              <a:noFill/>
              <a:ln>
                <a:prstDash val="dash"/>
                <a:extLst>
                  <a:ext uri="{C807C97D-BFC1-408E-A445-0C87EB9F89A2}">
                    <ask:lineSketchStyleProps xmlns:ask="http://schemas.microsoft.com/office/drawing/2018/sketchyshapes" sd="1219033472">
                      <a:custGeom>
                        <a:avLst/>
                        <a:gdLst>
                          <a:gd name="connsiteX0" fmla="*/ 0 w 1271588"/>
                          <a:gd name="connsiteY0" fmla="*/ 211936 h 1485900"/>
                          <a:gd name="connsiteX1" fmla="*/ 211936 w 1271588"/>
                          <a:gd name="connsiteY1" fmla="*/ 0 h 1485900"/>
                          <a:gd name="connsiteX2" fmla="*/ 652748 w 1271588"/>
                          <a:gd name="connsiteY2" fmla="*/ 0 h 1485900"/>
                          <a:gd name="connsiteX3" fmla="*/ 1059652 w 1271588"/>
                          <a:gd name="connsiteY3" fmla="*/ 0 h 1485900"/>
                          <a:gd name="connsiteX4" fmla="*/ 1271588 w 1271588"/>
                          <a:gd name="connsiteY4" fmla="*/ 211936 h 1485900"/>
                          <a:gd name="connsiteX5" fmla="*/ 1271588 w 1271588"/>
                          <a:gd name="connsiteY5" fmla="*/ 721709 h 1485900"/>
                          <a:gd name="connsiteX6" fmla="*/ 1271588 w 1271588"/>
                          <a:gd name="connsiteY6" fmla="*/ 1273964 h 1485900"/>
                          <a:gd name="connsiteX7" fmla="*/ 1059652 w 1271588"/>
                          <a:gd name="connsiteY7" fmla="*/ 1485900 h 1485900"/>
                          <a:gd name="connsiteX8" fmla="*/ 652748 w 1271588"/>
                          <a:gd name="connsiteY8" fmla="*/ 1485900 h 1485900"/>
                          <a:gd name="connsiteX9" fmla="*/ 211936 w 1271588"/>
                          <a:gd name="connsiteY9" fmla="*/ 1485900 h 1485900"/>
                          <a:gd name="connsiteX10" fmla="*/ 0 w 1271588"/>
                          <a:gd name="connsiteY10" fmla="*/ 1273964 h 1485900"/>
                          <a:gd name="connsiteX11" fmla="*/ 0 w 1271588"/>
                          <a:gd name="connsiteY11" fmla="*/ 774811 h 1485900"/>
                          <a:gd name="connsiteX12" fmla="*/ 0 w 1271588"/>
                          <a:gd name="connsiteY12" fmla="*/ 21193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588" h="1485900" extrusionOk="0">
                            <a:moveTo>
                              <a:pt x="0" y="211936"/>
                            </a:moveTo>
                            <a:cubicBezTo>
                              <a:pt x="-25181" y="79354"/>
                              <a:pt x="90354" y="1701"/>
                              <a:pt x="211936" y="0"/>
                            </a:cubicBezTo>
                            <a:cubicBezTo>
                              <a:pt x="354921" y="-13449"/>
                              <a:pt x="554551" y="47482"/>
                              <a:pt x="652748" y="0"/>
                            </a:cubicBezTo>
                            <a:cubicBezTo>
                              <a:pt x="750945" y="-47482"/>
                              <a:pt x="866667" y="15537"/>
                              <a:pt x="1059652" y="0"/>
                            </a:cubicBezTo>
                            <a:cubicBezTo>
                              <a:pt x="1155066" y="-11837"/>
                              <a:pt x="1299441" y="108195"/>
                              <a:pt x="1271588" y="211936"/>
                            </a:cubicBezTo>
                            <a:cubicBezTo>
                              <a:pt x="1284789" y="405465"/>
                              <a:pt x="1267118" y="580442"/>
                              <a:pt x="1271588" y="721709"/>
                            </a:cubicBezTo>
                            <a:cubicBezTo>
                              <a:pt x="1276058" y="862976"/>
                              <a:pt x="1262092" y="1121891"/>
                              <a:pt x="1271588" y="1273964"/>
                            </a:cubicBezTo>
                            <a:cubicBezTo>
                              <a:pt x="1268998" y="1366312"/>
                              <a:pt x="1160318" y="1508668"/>
                              <a:pt x="1059652" y="1485900"/>
                            </a:cubicBezTo>
                            <a:cubicBezTo>
                              <a:pt x="867323" y="1525278"/>
                              <a:pt x="847319" y="1465612"/>
                              <a:pt x="652748" y="1485900"/>
                            </a:cubicBezTo>
                            <a:cubicBezTo>
                              <a:pt x="458177" y="1506188"/>
                              <a:pt x="406136" y="1450856"/>
                              <a:pt x="211936" y="1485900"/>
                            </a:cubicBezTo>
                            <a:cubicBezTo>
                              <a:pt x="104535" y="1500262"/>
                              <a:pt x="363" y="1394768"/>
                              <a:pt x="0" y="1273964"/>
                            </a:cubicBezTo>
                            <a:cubicBezTo>
                              <a:pt x="-14566" y="1135658"/>
                              <a:pt x="55223" y="950740"/>
                              <a:pt x="0" y="774811"/>
                            </a:cubicBezTo>
                            <a:cubicBezTo>
                              <a:pt x="-55223" y="598882"/>
                              <a:pt x="45386" y="351057"/>
                              <a:pt x="0" y="211936"/>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108" name="그룹 107">
              <a:extLst>
                <a:ext uri="{FF2B5EF4-FFF2-40B4-BE49-F238E27FC236}">
                  <a16:creationId xmlns:a16="http://schemas.microsoft.com/office/drawing/2014/main" id="{1A13ED88-913C-FF0A-865F-E8BBADB130C7}"/>
                </a:ext>
              </a:extLst>
            </p:cNvPr>
            <p:cNvGrpSpPr/>
            <p:nvPr/>
          </p:nvGrpSpPr>
          <p:grpSpPr>
            <a:xfrm>
              <a:off x="2085352" y="4919806"/>
              <a:ext cx="855891" cy="457671"/>
              <a:chOff x="1643597" y="4637278"/>
              <a:chExt cx="846049" cy="561881"/>
            </a:xfrm>
          </p:grpSpPr>
          <p:sp>
            <p:nvSpPr>
              <p:cNvPr id="87" name="모서리가 둥근 직사각형 86">
                <a:extLst>
                  <a:ext uri="{FF2B5EF4-FFF2-40B4-BE49-F238E27FC236}">
                    <a16:creationId xmlns:a16="http://schemas.microsoft.com/office/drawing/2014/main" id="{C815A721-0BCD-E941-C2B4-A58C85034142}"/>
                  </a:ext>
                </a:extLst>
              </p:cNvPr>
              <p:cNvSpPr/>
              <p:nvPr/>
            </p:nvSpPr>
            <p:spPr>
              <a:xfrm>
                <a:off x="1643597" y="4940121"/>
                <a:ext cx="846049" cy="259038"/>
              </a:xfrm>
              <a:prstGeom prst="roundRect">
                <a:avLst>
                  <a:gd name="adj" fmla="val 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Residuals</a:t>
                </a:r>
                <a:endParaRPr kumimoji="1" lang="ko-Kore-KR" altLang="en-US" sz="1100"/>
              </a:p>
            </p:txBody>
          </p:sp>
          <p:cxnSp>
            <p:nvCxnSpPr>
              <p:cNvPr id="89" name="직선 화살표 연결선 88">
                <a:extLst>
                  <a:ext uri="{FF2B5EF4-FFF2-40B4-BE49-F238E27FC236}">
                    <a16:creationId xmlns:a16="http://schemas.microsoft.com/office/drawing/2014/main" id="{A4EC5E6E-DD34-684F-0872-0D1DFF98AE02}"/>
                  </a:ext>
                </a:extLst>
              </p:cNvPr>
              <p:cNvCxnSpPr>
                <a:stCxn id="32" idx="2"/>
                <a:endCxn id="87" idx="0"/>
              </p:cNvCxnSpPr>
              <p:nvPr/>
            </p:nvCxnSpPr>
            <p:spPr>
              <a:xfrm flipH="1">
                <a:off x="2066622" y="4637278"/>
                <a:ext cx="6350" cy="302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cxnSp>
        <p:nvCxnSpPr>
          <p:cNvPr id="91" name="직선 화살표 연결선 90">
            <a:extLst>
              <a:ext uri="{FF2B5EF4-FFF2-40B4-BE49-F238E27FC236}">
                <a16:creationId xmlns:a16="http://schemas.microsoft.com/office/drawing/2014/main" id="{2140440B-9DB6-4D6D-7214-33537EF470EA}"/>
              </a:ext>
            </a:extLst>
          </p:cNvPr>
          <p:cNvCxnSpPr>
            <a:cxnSpLocks/>
            <a:stCxn id="87" idx="0"/>
          </p:cNvCxnSpPr>
          <p:nvPr/>
        </p:nvCxnSpPr>
        <p:spPr>
          <a:xfrm flipV="1">
            <a:off x="2513298" y="4847860"/>
            <a:ext cx="932623" cy="3186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1" name="그룹 20">
            <a:extLst>
              <a:ext uri="{FF2B5EF4-FFF2-40B4-BE49-F238E27FC236}">
                <a16:creationId xmlns:a16="http://schemas.microsoft.com/office/drawing/2014/main" id="{00762B9A-E4ED-EE10-24ED-4341A9A61193}"/>
              </a:ext>
            </a:extLst>
          </p:cNvPr>
          <p:cNvGrpSpPr/>
          <p:nvPr/>
        </p:nvGrpSpPr>
        <p:grpSpPr>
          <a:xfrm>
            <a:off x="3398111" y="3732827"/>
            <a:ext cx="1610925" cy="1617592"/>
            <a:chOff x="3398111" y="3732827"/>
            <a:chExt cx="1610925" cy="1617592"/>
          </a:xfrm>
        </p:grpSpPr>
        <p:grpSp>
          <p:nvGrpSpPr>
            <p:cNvPr id="109" name="그룹 108">
              <a:extLst>
                <a:ext uri="{FF2B5EF4-FFF2-40B4-BE49-F238E27FC236}">
                  <a16:creationId xmlns:a16="http://schemas.microsoft.com/office/drawing/2014/main" id="{719AFFD7-2A38-2AA2-D31B-0CE27C4F1DC2}"/>
                </a:ext>
              </a:extLst>
            </p:cNvPr>
            <p:cNvGrpSpPr/>
            <p:nvPr/>
          </p:nvGrpSpPr>
          <p:grpSpPr>
            <a:xfrm>
              <a:off x="3398111" y="3732827"/>
              <a:ext cx="1610925" cy="1175403"/>
              <a:chOff x="2941261" y="3187848"/>
              <a:chExt cx="1592402" cy="1443037"/>
            </a:xfrm>
          </p:grpSpPr>
          <p:grpSp>
            <p:nvGrpSpPr>
              <p:cNvPr id="34" name="그룹 33">
                <a:extLst>
                  <a:ext uri="{FF2B5EF4-FFF2-40B4-BE49-F238E27FC236}">
                    <a16:creationId xmlns:a16="http://schemas.microsoft.com/office/drawing/2014/main" id="{5E16F68A-A8BD-8A8E-1592-8F3F0D215804}"/>
                  </a:ext>
                </a:extLst>
              </p:cNvPr>
              <p:cNvGrpSpPr/>
              <p:nvPr/>
            </p:nvGrpSpPr>
            <p:grpSpPr>
              <a:xfrm>
                <a:off x="2941261" y="3187848"/>
                <a:ext cx="1592402" cy="1443037"/>
                <a:chOff x="424528" y="3183153"/>
                <a:chExt cx="1592402" cy="1443037"/>
              </a:xfrm>
            </p:grpSpPr>
            <p:grpSp>
              <p:nvGrpSpPr>
                <p:cNvPr id="35" name="그룹 34">
                  <a:extLst>
                    <a:ext uri="{FF2B5EF4-FFF2-40B4-BE49-F238E27FC236}">
                      <a16:creationId xmlns:a16="http://schemas.microsoft.com/office/drawing/2014/main" id="{F2936D14-EFA8-7636-1FFB-1AE5F46515C5}"/>
                    </a:ext>
                  </a:extLst>
                </p:cNvPr>
                <p:cNvGrpSpPr/>
                <p:nvPr/>
              </p:nvGrpSpPr>
              <p:grpSpPr>
                <a:xfrm>
                  <a:off x="574280" y="3333641"/>
                  <a:ext cx="1080320" cy="1027160"/>
                  <a:chOff x="4451373" y="2991031"/>
                  <a:chExt cx="1080320" cy="1027160"/>
                </a:xfrm>
              </p:grpSpPr>
              <p:sp>
                <p:nvSpPr>
                  <p:cNvPr id="37" name="연결자 36">
                    <a:extLst>
                      <a:ext uri="{FF2B5EF4-FFF2-40B4-BE49-F238E27FC236}">
                        <a16:creationId xmlns:a16="http://schemas.microsoft.com/office/drawing/2014/main" id="{3E63C12E-4564-E48F-7CF0-D5654C43FBAB}"/>
                      </a:ext>
                    </a:extLst>
                  </p:cNvPr>
                  <p:cNvSpPr/>
                  <p:nvPr/>
                </p:nvSpPr>
                <p:spPr>
                  <a:xfrm>
                    <a:off x="5036266" y="2991031"/>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8" name="연결자 37">
                    <a:extLst>
                      <a:ext uri="{FF2B5EF4-FFF2-40B4-BE49-F238E27FC236}">
                        <a16:creationId xmlns:a16="http://schemas.microsoft.com/office/drawing/2014/main" id="{2C3A6EA9-B69A-A6D1-7FE5-CAD1CE617C8C}"/>
                      </a:ext>
                    </a:extLst>
                  </p:cNvPr>
                  <p:cNvSpPr/>
                  <p:nvPr/>
                </p:nvSpPr>
                <p:spPr>
                  <a:xfrm>
                    <a:off x="5382837" y="3447759"/>
                    <a:ext cx="148856" cy="167508"/>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9" name="연결자 38">
                    <a:extLst>
                      <a:ext uri="{FF2B5EF4-FFF2-40B4-BE49-F238E27FC236}">
                        <a16:creationId xmlns:a16="http://schemas.microsoft.com/office/drawing/2014/main" id="{1AC0F200-C557-074E-F106-BA2AA46432E7}"/>
                      </a:ext>
                    </a:extLst>
                  </p:cNvPr>
                  <p:cNvSpPr/>
                  <p:nvPr/>
                </p:nvSpPr>
                <p:spPr>
                  <a:xfrm>
                    <a:off x="4678801" y="3447759"/>
                    <a:ext cx="148856" cy="167508"/>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0" name="연결자 39">
                    <a:extLst>
                      <a:ext uri="{FF2B5EF4-FFF2-40B4-BE49-F238E27FC236}">
                        <a16:creationId xmlns:a16="http://schemas.microsoft.com/office/drawing/2014/main" id="{D12AD0FA-660A-DA34-9CA9-6C9A6D160E1C}"/>
                      </a:ext>
                    </a:extLst>
                  </p:cNvPr>
                  <p:cNvSpPr/>
                  <p:nvPr/>
                </p:nvSpPr>
                <p:spPr>
                  <a:xfrm>
                    <a:off x="4887410" y="3850683"/>
                    <a:ext cx="148856" cy="167508"/>
                  </a:xfrm>
                  <a:prstGeom prst="flowChartConnector">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1" name="연결자 40">
                    <a:extLst>
                      <a:ext uri="{FF2B5EF4-FFF2-40B4-BE49-F238E27FC236}">
                        <a16:creationId xmlns:a16="http://schemas.microsoft.com/office/drawing/2014/main" id="{F799D661-2557-9E87-0F0A-E66461D0C54D}"/>
                      </a:ext>
                    </a:extLst>
                  </p:cNvPr>
                  <p:cNvSpPr/>
                  <p:nvPr/>
                </p:nvSpPr>
                <p:spPr>
                  <a:xfrm>
                    <a:off x="4451373" y="3850683"/>
                    <a:ext cx="148856" cy="167508"/>
                  </a:xfrm>
                  <a:prstGeom prst="flowChartConnector">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42" name="직선 연결선[R] 41">
                    <a:extLst>
                      <a:ext uri="{FF2B5EF4-FFF2-40B4-BE49-F238E27FC236}">
                        <a16:creationId xmlns:a16="http://schemas.microsoft.com/office/drawing/2014/main" id="{0FC21F4C-ED21-330E-3DBE-314486FACF22}"/>
                      </a:ext>
                    </a:extLst>
                  </p:cNvPr>
                  <p:cNvCxnSpPr>
                    <a:cxnSpLocks/>
                    <a:stCxn id="37" idx="4"/>
                    <a:endCxn id="39" idx="0"/>
                  </p:cNvCxnSpPr>
                  <p:nvPr/>
                </p:nvCxnSpPr>
                <p:spPr>
                  <a:xfrm flipH="1">
                    <a:off x="4753229" y="3158539"/>
                    <a:ext cx="357465" cy="289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직선 연결선[R] 42">
                    <a:extLst>
                      <a:ext uri="{FF2B5EF4-FFF2-40B4-BE49-F238E27FC236}">
                        <a16:creationId xmlns:a16="http://schemas.microsoft.com/office/drawing/2014/main" id="{268E9A0E-9825-CF71-CB74-65D9C03FFFFD}"/>
                      </a:ext>
                    </a:extLst>
                  </p:cNvPr>
                  <p:cNvCxnSpPr>
                    <a:cxnSpLocks/>
                    <a:stCxn id="39" idx="4"/>
                    <a:endCxn id="41" idx="0"/>
                  </p:cNvCxnSpPr>
                  <p:nvPr/>
                </p:nvCxnSpPr>
                <p:spPr>
                  <a:xfrm flipH="1">
                    <a:off x="4525801" y="3615267"/>
                    <a:ext cx="227428" cy="235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직선 연결선[R] 43">
                    <a:extLst>
                      <a:ext uri="{FF2B5EF4-FFF2-40B4-BE49-F238E27FC236}">
                        <a16:creationId xmlns:a16="http://schemas.microsoft.com/office/drawing/2014/main" id="{62EA8270-381C-1269-5DB4-A573F62D80A6}"/>
                      </a:ext>
                    </a:extLst>
                  </p:cNvPr>
                  <p:cNvCxnSpPr>
                    <a:cxnSpLocks/>
                    <a:stCxn id="37" idx="4"/>
                    <a:endCxn id="38" idx="0"/>
                  </p:cNvCxnSpPr>
                  <p:nvPr/>
                </p:nvCxnSpPr>
                <p:spPr>
                  <a:xfrm>
                    <a:off x="5110694" y="3158539"/>
                    <a:ext cx="346571" cy="289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직선 연결선[R] 44">
                    <a:extLst>
                      <a:ext uri="{FF2B5EF4-FFF2-40B4-BE49-F238E27FC236}">
                        <a16:creationId xmlns:a16="http://schemas.microsoft.com/office/drawing/2014/main" id="{053F723B-437B-0778-4FE1-777DFC6E7388}"/>
                      </a:ext>
                    </a:extLst>
                  </p:cNvPr>
                  <p:cNvCxnSpPr>
                    <a:cxnSpLocks/>
                    <a:stCxn id="39" idx="4"/>
                    <a:endCxn id="40" idx="0"/>
                  </p:cNvCxnSpPr>
                  <p:nvPr/>
                </p:nvCxnSpPr>
                <p:spPr>
                  <a:xfrm>
                    <a:off x="4753229" y="3615267"/>
                    <a:ext cx="208609" cy="235416"/>
                  </a:xfrm>
                  <a:prstGeom prst="line">
                    <a:avLst/>
                  </a:prstGeom>
                </p:spPr>
                <p:style>
                  <a:lnRef idx="2">
                    <a:schemeClr val="accent1"/>
                  </a:lnRef>
                  <a:fillRef idx="0">
                    <a:schemeClr val="accent1"/>
                  </a:fillRef>
                  <a:effectRef idx="1">
                    <a:schemeClr val="accent1"/>
                  </a:effectRef>
                  <a:fontRef idx="minor">
                    <a:schemeClr val="tx1"/>
                  </a:fontRef>
                </p:style>
              </p:cxnSp>
            </p:grpSp>
            <p:sp>
              <p:nvSpPr>
                <p:cNvPr id="36" name="모서리가 둥근 직사각형 35">
                  <a:extLst>
                    <a:ext uri="{FF2B5EF4-FFF2-40B4-BE49-F238E27FC236}">
                      <a16:creationId xmlns:a16="http://schemas.microsoft.com/office/drawing/2014/main" id="{5CD65A94-C0C8-8E70-9081-9FB742D248C0}"/>
                    </a:ext>
                  </a:extLst>
                </p:cNvPr>
                <p:cNvSpPr/>
                <p:nvPr/>
              </p:nvSpPr>
              <p:spPr>
                <a:xfrm>
                  <a:off x="424528" y="3183153"/>
                  <a:ext cx="1592402" cy="1443037"/>
                </a:xfrm>
                <a:prstGeom prst="roundRect">
                  <a:avLst/>
                </a:prstGeom>
                <a:noFill/>
                <a:ln>
                  <a:prstDash val="dash"/>
                  <a:extLst>
                    <a:ext uri="{C807C97D-BFC1-408E-A445-0C87EB9F89A2}">
                      <ask:lineSketchStyleProps xmlns:ask="http://schemas.microsoft.com/office/drawing/2018/sketchyshapes" sd="1219033472">
                        <a:custGeom>
                          <a:avLst/>
                          <a:gdLst>
                            <a:gd name="connsiteX0" fmla="*/ 0 w 1271588"/>
                            <a:gd name="connsiteY0" fmla="*/ 211936 h 1485900"/>
                            <a:gd name="connsiteX1" fmla="*/ 211936 w 1271588"/>
                            <a:gd name="connsiteY1" fmla="*/ 0 h 1485900"/>
                            <a:gd name="connsiteX2" fmla="*/ 652748 w 1271588"/>
                            <a:gd name="connsiteY2" fmla="*/ 0 h 1485900"/>
                            <a:gd name="connsiteX3" fmla="*/ 1059652 w 1271588"/>
                            <a:gd name="connsiteY3" fmla="*/ 0 h 1485900"/>
                            <a:gd name="connsiteX4" fmla="*/ 1271588 w 1271588"/>
                            <a:gd name="connsiteY4" fmla="*/ 211936 h 1485900"/>
                            <a:gd name="connsiteX5" fmla="*/ 1271588 w 1271588"/>
                            <a:gd name="connsiteY5" fmla="*/ 721709 h 1485900"/>
                            <a:gd name="connsiteX6" fmla="*/ 1271588 w 1271588"/>
                            <a:gd name="connsiteY6" fmla="*/ 1273964 h 1485900"/>
                            <a:gd name="connsiteX7" fmla="*/ 1059652 w 1271588"/>
                            <a:gd name="connsiteY7" fmla="*/ 1485900 h 1485900"/>
                            <a:gd name="connsiteX8" fmla="*/ 652748 w 1271588"/>
                            <a:gd name="connsiteY8" fmla="*/ 1485900 h 1485900"/>
                            <a:gd name="connsiteX9" fmla="*/ 211936 w 1271588"/>
                            <a:gd name="connsiteY9" fmla="*/ 1485900 h 1485900"/>
                            <a:gd name="connsiteX10" fmla="*/ 0 w 1271588"/>
                            <a:gd name="connsiteY10" fmla="*/ 1273964 h 1485900"/>
                            <a:gd name="connsiteX11" fmla="*/ 0 w 1271588"/>
                            <a:gd name="connsiteY11" fmla="*/ 774811 h 1485900"/>
                            <a:gd name="connsiteX12" fmla="*/ 0 w 1271588"/>
                            <a:gd name="connsiteY12" fmla="*/ 21193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588" h="1485900" extrusionOk="0">
                              <a:moveTo>
                                <a:pt x="0" y="211936"/>
                              </a:moveTo>
                              <a:cubicBezTo>
                                <a:pt x="-25181" y="79354"/>
                                <a:pt x="90354" y="1701"/>
                                <a:pt x="211936" y="0"/>
                              </a:cubicBezTo>
                              <a:cubicBezTo>
                                <a:pt x="354921" y="-13449"/>
                                <a:pt x="554551" y="47482"/>
                                <a:pt x="652748" y="0"/>
                              </a:cubicBezTo>
                              <a:cubicBezTo>
                                <a:pt x="750945" y="-47482"/>
                                <a:pt x="866667" y="15537"/>
                                <a:pt x="1059652" y="0"/>
                              </a:cubicBezTo>
                              <a:cubicBezTo>
                                <a:pt x="1155066" y="-11837"/>
                                <a:pt x="1299441" y="108195"/>
                                <a:pt x="1271588" y="211936"/>
                              </a:cubicBezTo>
                              <a:cubicBezTo>
                                <a:pt x="1284789" y="405465"/>
                                <a:pt x="1267118" y="580442"/>
                                <a:pt x="1271588" y="721709"/>
                              </a:cubicBezTo>
                              <a:cubicBezTo>
                                <a:pt x="1276058" y="862976"/>
                                <a:pt x="1262092" y="1121891"/>
                                <a:pt x="1271588" y="1273964"/>
                              </a:cubicBezTo>
                              <a:cubicBezTo>
                                <a:pt x="1268998" y="1366312"/>
                                <a:pt x="1160318" y="1508668"/>
                                <a:pt x="1059652" y="1485900"/>
                              </a:cubicBezTo>
                              <a:cubicBezTo>
                                <a:pt x="867323" y="1525278"/>
                                <a:pt x="847319" y="1465612"/>
                                <a:pt x="652748" y="1485900"/>
                              </a:cubicBezTo>
                              <a:cubicBezTo>
                                <a:pt x="458177" y="1506188"/>
                                <a:pt x="406136" y="1450856"/>
                                <a:pt x="211936" y="1485900"/>
                              </a:cubicBezTo>
                              <a:cubicBezTo>
                                <a:pt x="104535" y="1500262"/>
                                <a:pt x="363" y="1394768"/>
                                <a:pt x="0" y="1273964"/>
                              </a:cubicBezTo>
                              <a:cubicBezTo>
                                <a:pt x="-14566" y="1135658"/>
                                <a:pt x="55223" y="950740"/>
                                <a:pt x="0" y="774811"/>
                              </a:cubicBezTo>
                              <a:cubicBezTo>
                                <a:pt x="-55223" y="598882"/>
                                <a:pt x="45386" y="351057"/>
                                <a:pt x="0" y="211936"/>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72" name="연결자 71">
                <a:extLst>
                  <a:ext uri="{FF2B5EF4-FFF2-40B4-BE49-F238E27FC236}">
                    <a16:creationId xmlns:a16="http://schemas.microsoft.com/office/drawing/2014/main" id="{FA8042CA-94B7-9904-CC9A-00B1EF58AD82}"/>
                  </a:ext>
                </a:extLst>
              </p:cNvPr>
              <p:cNvSpPr/>
              <p:nvPr/>
            </p:nvSpPr>
            <p:spPr>
              <a:xfrm>
                <a:off x="4259706" y="4197988"/>
                <a:ext cx="148856" cy="167508"/>
              </a:xfrm>
              <a:prstGeom prst="flowChartConnector">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3" name="연결자 72">
                <a:extLst>
                  <a:ext uri="{FF2B5EF4-FFF2-40B4-BE49-F238E27FC236}">
                    <a16:creationId xmlns:a16="http://schemas.microsoft.com/office/drawing/2014/main" id="{1A5FDFBB-4F6C-32DC-936C-14CE31A41F75}"/>
                  </a:ext>
                </a:extLst>
              </p:cNvPr>
              <p:cNvSpPr/>
              <p:nvPr/>
            </p:nvSpPr>
            <p:spPr>
              <a:xfrm>
                <a:off x="3823669" y="4197988"/>
                <a:ext cx="148856" cy="167508"/>
              </a:xfrm>
              <a:prstGeom prst="flowChartConnector">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74" name="직선 연결선[R] 73">
                <a:extLst>
                  <a:ext uri="{FF2B5EF4-FFF2-40B4-BE49-F238E27FC236}">
                    <a16:creationId xmlns:a16="http://schemas.microsoft.com/office/drawing/2014/main" id="{CF2AE3B3-616A-60F9-F83C-AFB2B8AEFEAB}"/>
                  </a:ext>
                </a:extLst>
              </p:cNvPr>
              <p:cNvCxnSpPr>
                <a:cxnSpLocks/>
                <a:stCxn id="38" idx="4"/>
                <a:endCxn id="73" idx="0"/>
              </p:cNvCxnSpPr>
              <p:nvPr/>
            </p:nvCxnSpPr>
            <p:spPr>
              <a:xfrm flipH="1">
                <a:off x="3898097" y="3962572"/>
                <a:ext cx="198808" cy="235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직선 연결선[R] 74">
                <a:extLst>
                  <a:ext uri="{FF2B5EF4-FFF2-40B4-BE49-F238E27FC236}">
                    <a16:creationId xmlns:a16="http://schemas.microsoft.com/office/drawing/2014/main" id="{25D89960-A274-D80B-957E-76EF79A45DB2}"/>
                  </a:ext>
                </a:extLst>
              </p:cNvPr>
              <p:cNvCxnSpPr>
                <a:cxnSpLocks/>
                <a:stCxn id="38" idx="4"/>
                <a:endCxn id="72" idx="0"/>
              </p:cNvCxnSpPr>
              <p:nvPr/>
            </p:nvCxnSpPr>
            <p:spPr>
              <a:xfrm>
                <a:off x="4096905" y="3962572"/>
                <a:ext cx="237229" cy="235416"/>
              </a:xfrm>
              <a:prstGeom prst="line">
                <a:avLst/>
              </a:prstGeom>
            </p:spPr>
            <p:style>
              <a:lnRef idx="2">
                <a:schemeClr val="accent1"/>
              </a:lnRef>
              <a:fillRef idx="0">
                <a:schemeClr val="accent1"/>
              </a:fillRef>
              <a:effectRef idx="1">
                <a:schemeClr val="accent1"/>
              </a:effectRef>
              <a:fontRef idx="minor">
                <a:schemeClr val="tx1"/>
              </a:fontRef>
            </p:style>
          </p:cxnSp>
        </p:grpSp>
        <p:sp>
          <p:nvSpPr>
            <p:cNvPr id="95" name="모서리가 둥근 직사각형 94">
              <a:extLst>
                <a:ext uri="{FF2B5EF4-FFF2-40B4-BE49-F238E27FC236}">
                  <a16:creationId xmlns:a16="http://schemas.microsoft.com/office/drawing/2014/main" id="{613F6773-8270-9399-802F-59AAAE6F8650}"/>
                </a:ext>
              </a:extLst>
            </p:cNvPr>
            <p:cNvSpPr/>
            <p:nvPr/>
          </p:nvSpPr>
          <p:spPr>
            <a:xfrm>
              <a:off x="3854972" y="5139424"/>
              <a:ext cx="855891" cy="210995"/>
            </a:xfrm>
            <a:prstGeom prst="roundRect">
              <a:avLst>
                <a:gd name="adj" fmla="val 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Residuals</a:t>
              </a:r>
              <a:endParaRPr kumimoji="1" lang="ko-Kore-KR" altLang="en-US" sz="1100"/>
            </a:p>
          </p:txBody>
        </p:sp>
        <p:cxnSp>
          <p:nvCxnSpPr>
            <p:cNvPr id="96" name="직선 화살표 연결선 95">
              <a:extLst>
                <a:ext uri="{FF2B5EF4-FFF2-40B4-BE49-F238E27FC236}">
                  <a16:creationId xmlns:a16="http://schemas.microsoft.com/office/drawing/2014/main" id="{78A756DC-AB4D-822C-2973-A72B26B2BD83}"/>
                </a:ext>
              </a:extLst>
            </p:cNvPr>
            <p:cNvCxnSpPr>
              <a:endCxn id="95" idx="0"/>
            </p:cNvCxnSpPr>
            <p:nvPr/>
          </p:nvCxnSpPr>
          <p:spPr>
            <a:xfrm>
              <a:off x="4276494" y="4908230"/>
              <a:ext cx="6424" cy="231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97" name="직선 화살표 연결선 96">
            <a:extLst>
              <a:ext uri="{FF2B5EF4-FFF2-40B4-BE49-F238E27FC236}">
                <a16:creationId xmlns:a16="http://schemas.microsoft.com/office/drawing/2014/main" id="{48EF5A04-4FDF-42AC-07C1-BE89ABDD0C33}"/>
              </a:ext>
            </a:extLst>
          </p:cNvPr>
          <p:cNvCxnSpPr>
            <a:cxnSpLocks/>
            <a:stCxn id="95" idx="0"/>
          </p:cNvCxnSpPr>
          <p:nvPr/>
        </p:nvCxnSpPr>
        <p:spPr>
          <a:xfrm flipV="1">
            <a:off x="4282918" y="4833384"/>
            <a:ext cx="1108888" cy="306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0F7442F8-F6EF-5C34-B1DD-E53B0D1AD755}"/>
              </a:ext>
            </a:extLst>
          </p:cNvPr>
          <p:cNvSpPr txBox="1"/>
          <p:nvPr/>
        </p:nvSpPr>
        <p:spPr>
          <a:xfrm>
            <a:off x="5153946" y="4089108"/>
            <a:ext cx="770608" cy="300834"/>
          </a:xfrm>
          <a:prstGeom prst="rect">
            <a:avLst/>
          </a:prstGeom>
          <a:noFill/>
        </p:spPr>
        <p:txBody>
          <a:bodyPr wrap="none" rtlCol="0">
            <a:spAutoFit/>
          </a:bodyPr>
          <a:lstStyle/>
          <a:p>
            <a:r>
              <a:rPr kumimoji="1" lang="en-US" altLang="ko-Kore-KR">
                <a:solidFill>
                  <a:schemeClr val="accent1">
                    <a:lumMod val="75000"/>
                  </a:schemeClr>
                </a:solidFill>
              </a:rPr>
              <a:t> . . . . .</a:t>
            </a:r>
            <a:endParaRPr kumimoji="1" lang="ko-Kore-KR" altLang="en-US">
              <a:solidFill>
                <a:schemeClr val="accent1">
                  <a:lumMod val="75000"/>
                </a:schemeClr>
              </a:solidFill>
            </a:endParaRPr>
          </a:p>
        </p:txBody>
      </p:sp>
      <p:grpSp>
        <p:nvGrpSpPr>
          <p:cNvPr id="22" name="그룹 21">
            <a:extLst>
              <a:ext uri="{FF2B5EF4-FFF2-40B4-BE49-F238E27FC236}">
                <a16:creationId xmlns:a16="http://schemas.microsoft.com/office/drawing/2014/main" id="{6F61E7DD-43C9-E2AA-3DCE-E6A54D740EE9}"/>
              </a:ext>
            </a:extLst>
          </p:cNvPr>
          <p:cNvGrpSpPr/>
          <p:nvPr/>
        </p:nvGrpSpPr>
        <p:grpSpPr>
          <a:xfrm>
            <a:off x="6112585" y="3732827"/>
            <a:ext cx="1185203" cy="1646374"/>
            <a:chOff x="6112585" y="3732827"/>
            <a:chExt cx="1185203" cy="1646374"/>
          </a:xfrm>
        </p:grpSpPr>
        <p:grpSp>
          <p:nvGrpSpPr>
            <p:cNvPr id="46" name="그룹 45">
              <a:extLst>
                <a:ext uri="{FF2B5EF4-FFF2-40B4-BE49-F238E27FC236}">
                  <a16:creationId xmlns:a16="http://schemas.microsoft.com/office/drawing/2014/main" id="{C133E4D2-1313-A367-DC81-EABA71F0C65E}"/>
                </a:ext>
              </a:extLst>
            </p:cNvPr>
            <p:cNvGrpSpPr/>
            <p:nvPr/>
          </p:nvGrpSpPr>
          <p:grpSpPr>
            <a:xfrm>
              <a:off x="6112585" y="3732827"/>
              <a:ext cx="1185203" cy="1175403"/>
              <a:chOff x="587695" y="3183153"/>
              <a:chExt cx="1171575" cy="1443037"/>
            </a:xfrm>
          </p:grpSpPr>
          <p:grpSp>
            <p:nvGrpSpPr>
              <p:cNvPr id="47" name="그룹 46">
                <a:extLst>
                  <a:ext uri="{FF2B5EF4-FFF2-40B4-BE49-F238E27FC236}">
                    <a16:creationId xmlns:a16="http://schemas.microsoft.com/office/drawing/2014/main" id="{BD5121AF-F04E-7575-6283-C5BD03C71BE9}"/>
                  </a:ext>
                </a:extLst>
              </p:cNvPr>
              <p:cNvGrpSpPr/>
              <p:nvPr/>
            </p:nvGrpSpPr>
            <p:grpSpPr>
              <a:xfrm>
                <a:off x="801708" y="3429000"/>
                <a:ext cx="769419" cy="931801"/>
                <a:chOff x="4678801" y="3086390"/>
                <a:chExt cx="769419" cy="931801"/>
              </a:xfrm>
            </p:grpSpPr>
            <p:sp>
              <p:nvSpPr>
                <p:cNvPr id="49" name="연결자 48">
                  <a:extLst>
                    <a:ext uri="{FF2B5EF4-FFF2-40B4-BE49-F238E27FC236}">
                      <a16:creationId xmlns:a16="http://schemas.microsoft.com/office/drawing/2014/main" id="{7A73E24D-E9EC-CFE6-585B-31B5D1399F8C}"/>
                    </a:ext>
                  </a:extLst>
                </p:cNvPr>
                <p:cNvSpPr/>
                <p:nvPr/>
              </p:nvSpPr>
              <p:spPr>
                <a:xfrm>
                  <a:off x="4887410" y="3086390"/>
                  <a:ext cx="148856" cy="16750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0" name="연결자 49">
                  <a:extLst>
                    <a:ext uri="{FF2B5EF4-FFF2-40B4-BE49-F238E27FC236}">
                      <a16:creationId xmlns:a16="http://schemas.microsoft.com/office/drawing/2014/main" id="{319E8D44-0389-1C6E-8572-B7A0BAD4CE80}"/>
                    </a:ext>
                  </a:extLst>
                </p:cNvPr>
                <p:cNvSpPr/>
                <p:nvPr/>
              </p:nvSpPr>
              <p:spPr>
                <a:xfrm>
                  <a:off x="5064886" y="3447759"/>
                  <a:ext cx="148856" cy="167508"/>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1" name="연결자 50">
                  <a:extLst>
                    <a:ext uri="{FF2B5EF4-FFF2-40B4-BE49-F238E27FC236}">
                      <a16:creationId xmlns:a16="http://schemas.microsoft.com/office/drawing/2014/main" id="{66145FCE-6988-47C0-FE9A-CE70ED27D1CB}"/>
                    </a:ext>
                  </a:extLst>
                </p:cNvPr>
                <p:cNvSpPr/>
                <p:nvPr/>
              </p:nvSpPr>
              <p:spPr>
                <a:xfrm>
                  <a:off x="4678801" y="3447759"/>
                  <a:ext cx="148856" cy="167508"/>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2" name="연결자 51">
                  <a:extLst>
                    <a:ext uri="{FF2B5EF4-FFF2-40B4-BE49-F238E27FC236}">
                      <a16:creationId xmlns:a16="http://schemas.microsoft.com/office/drawing/2014/main" id="{42CCDFAC-2C97-66D9-04C3-24DED41DB2FA}"/>
                    </a:ext>
                  </a:extLst>
                </p:cNvPr>
                <p:cNvSpPr/>
                <p:nvPr/>
              </p:nvSpPr>
              <p:spPr>
                <a:xfrm>
                  <a:off x="5299364" y="3850683"/>
                  <a:ext cx="148856" cy="167508"/>
                </a:xfrm>
                <a:prstGeom prst="flowChartConnector">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3" name="연결자 52">
                  <a:extLst>
                    <a:ext uri="{FF2B5EF4-FFF2-40B4-BE49-F238E27FC236}">
                      <a16:creationId xmlns:a16="http://schemas.microsoft.com/office/drawing/2014/main" id="{2E4CCB20-8723-5B8A-B563-FD9EA5D04EC5}"/>
                    </a:ext>
                  </a:extLst>
                </p:cNvPr>
                <p:cNvSpPr/>
                <p:nvPr/>
              </p:nvSpPr>
              <p:spPr>
                <a:xfrm>
                  <a:off x="4863327" y="3850683"/>
                  <a:ext cx="148856" cy="167508"/>
                </a:xfrm>
                <a:prstGeom prst="flowChartConnector">
                  <a:avLst/>
                </a:prstGeom>
                <a:solidFill>
                  <a:schemeClr val="accent1">
                    <a:lumMod val="40000"/>
                    <a:lumOff val="6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54" name="직선 연결선[R] 53">
                  <a:extLst>
                    <a:ext uri="{FF2B5EF4-FFF2-40B4-BE49-F238E27FC236}">
                      <a16:creationId xmlns:a16="http://schemas.microsoft.com/office/drawing/2014/main" id="{51B7C5AD-2DDA-CCCA-AA71-55F73A3BD357}"/>
                    </a:ext>
                  </a:extLst>
                </p:cNvPr>
                <p:cNvCxnSpPr>
                  <a:cxnSpLocks/>
                  <a:stCxn id="49" idx="4"/>
                  <a:endCxn id="51" idx="0"/>
                </p:cNvCxnSpPr>
                <p:nvPr/>
              </p:nvCxnSpPr>
              <p:spPr>
                <a:xfrm flipH="1">
                  <a:off x="4753229" y="3253898"/>
                  <a:ext cx="208609" cy="193861"/>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직선 연결선[R] 54">
                  <a:extLst>
                    <a:ext uri="{FF2B5EF4-FFF2-40B4-BE49-F238E27FC236}">
                      <a16:creationId xmlns:a16="http://schemas.microsoft.com/office/drawing/2014/main" id="{89A26521-018D-33D3-640B-6A1DE1885D12}"/>
                    </a:ext>
                  </a:extLst>
                </p:cNvPr>
                <p:cNvCxnSpPr>
                  <a:cxnSpLocks/>
                  <a:endCxn id="53" idx="0"/>
                </p:cNvCxnSpPr>
                <p:nvPr/>
              </p:nvCxnSpPr>
              <p:spPr>
                <a:xfrm flipH="1">
                  <a:off x="4937755" y="3615267"/>
                  <a:ext cx="227428" cy="235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직선 연결선[R] 55">
                  <a:extLst>
                    <a:ext uri="{FF2B5EF4-FFF2-40B4-BE49-F238E27FC236}">
                      <a16:creationId xmlns:a16="http://schemas.microsoft.com/office/drawing/2014/main" id="{0BD2BA72-6D5D-4CB6-06A6-C1C534E5645A}"/>
                    </a:ext>
                  </a:extLst>
                </p:cNvPr>
                <p:cNvCxnSpPr>
                  <a:cxnSpLocks/>
                  <a:stCxn id="49" idx="4"/>
                  <a:endCxn id="50" idx="0"/>
                </p:cNvCxnSpPr>
                <p:nvPr/>
              </p:nvCxnSpPr>
              <p:spPr>
                <a:xfrm>
                  <a:off x="4961838" y="3253898"/>
                  <a:ext cx="177476" cy="19386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직선 연결선[R] 56">
                  <a:extLst>
                    <a:ext uri="{FF2B5EF4-FFF2-40B4-BE49-F238E27FC236}">
                      <a16:creationId xmlns:a16="http://schemas.microsoft.com/office/drawing/2014/main" id="{452CE41A-69B0-32F3-21E7-FC0184C92B54}"/>
                    </a:ext>
                  </a:extLst>
                </p:cNvPr>
                <p:cNvCxnSpPr>
                  <a:cxnSpLocks/>
                  <a:endCxn id="52" idx="0"/>
                </p:cNvCxnSpPr>
                <p:nvPr/>
              </p:nvCxnSpPr>
              <p:spPr>
                <a:xfrm>
                  <a:off x="5165183" y="3615267"/>
                  <a:ext cx="208609" cy="235416"/>
                </a:xfrm>
                <a:prstGeom prst="line">
                  <a:avLst/>
                </a:prstGeom>
              </p:spPr>
              <p:style>
                <a:lnRef idx="2">
                  <a:schemeClr val="accent1"/>
                </a:lnRef>
                <a:fillRef idx="0">
                  <a:schemeClr val="accent1"/>
                </a:fillRef>
                <a:effectRef idx="1">
                  <a:schemeClr val="accent1"/>
                </a:effectRef>
                <a:fontRef idx="minor">
                  <a:schemeClr val="tx1"/>
                </a:fontRef>
              </p:style>
            </p:cxnSp>
          </p:grpSp>
          <p:sp>
            <p:nvSpPr>
              <p:cNvPr id="48" name="모서리가 둥근 직사각형 47">
                <a:extLst>
                  <a:ext uri="{FF2B5EF4-FFF2-40B4-BE49-F238E27FC236}">
                    <a16:creationId xmlns:a16="http://schemas.microsoft.com/office/drawing/2014/main" id="{6D054D63-5FE3-27E7-B774-4A978A5CD941}"/>
                  </a:ext>
                </a:extLst>
              </p:cNvPr>
              <p:cNvSpPr/>
              <p:nvPr/>
            </p:nvSpPr>
            <p:spPr>
              <a:xfrm>
                <a:off x="587695" y="3183153"/>
                <a:ext cx="1171575" cy="1443037"/>
              </a:xfrm>
              <a:prstGeom prst="roundRect">
                <a:avLst/>
              </a:prstGeom>
              <a:noFill/>
              <a:ln>
                <a:prstDash val="dash"/>
                <a:extLst>
                  <a:ext uri="{C807C97D-BFC1-408E-A445-0C87EB9F89A2}">
                    <ask:lineSketchStyleProps xmlns:ask="http://schemas.microsoft.com/office/drawing/2018/sketchyshapes" sd="1219033472">
                      <a:custGeom>
                        <a:avLst/>
                        <a:gdLst>
                          <a:gd name="connsiteX0" fmla="*/ 0 w 1271588"/>
                          <a:gd name="connsiteY0" fmla="*/ 211936 h 1485900"/>
                          <a:gd name="connsiteX1" fmla="*/ 211936 w 1271588"/>
                          <a:gd name="connsiteY1" fmla="*/ 0 h 1485900"/>
                          <a:gd name="connsiteX2" fmla="*/ 652748 w 1271588"/>
                          <a:gd name="connsiteY2" fmla="*/ 0 h 1485900"/>
                          <a:gd name="connsiteX3" fmla="*/ 1059652 w 1271588"/>
                          <a:gd name="connsiteY3" fmla="*/ 0 h 1485900"/>
                          <a:gd name="connsiteX4" fmla="*/ 1271588 w 1271588"/>
                          <a:gd name="connsiteY4" fmla="*/ 211936 h 1485900"/>
                          <a:gd name="connsiteX5" fmla="*/ 1271588 w 1271588"/>
                          <a:gd name="connsiteY5" fmla="*/ 721709 h 1485900"/>
                          <a:gd name="connsiteX6" fmla="*/ 1271588 w 1271588"/>
                          <a:gd name="connsiteY6" fmla="*/ 1273964 h 1485900"/>
                          <a:gd name="connsiteX7" fmla="*/ 1059652 w 1271588"/>
                          <a:gd name="connsiteY7" fmla="*/ 1485900 h 1485900"/>
                          <a:gd name="connsiteX8" fmla="*/ 652748 w 1271588"/>
                          <a:gd name="connsiteY8" fmla="*/ 1485900 h 1485900"/>
                          <a:gd name="connsiteX9" fmla="*/ 211936 w 1271588"/>
                          <a:gd name="connsiteY9" fmla="*/ 1485900 h 1485900"/>
                          <a:gd name="connsiteX10" fmla="*/ 0 w 1271588"/>
                          <a:gd name="connsiteY10" fmla="*/ 1273964 h 1485900"/>
                          <a:gd name="connsiteX11" fmla="*/ 0 w 1271588"/>
                          <a:gd name="connsiteY11" fmla="*/ 774811 h 1485900"/>
                          <a:gd name="connsiteX12" fmla="*/ 0 w 1271588"/>
                          <a:gd name="connsiteY12" fmla="*/ 21193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588" h="1485900" extrusionOk="0">
                            <a:moveTo>
                              <a:pt x="0" y="211936"/>
                            </a:moveTo>
                            <a:cubicBezTo>
                              <a:pt x="-25181" y="79354"/>
                              <a:pt x="90354" y="1701"/>
                              <a:pt x="211936" y="0"/>
                            </a:cubicBezTo>
                            <a:cubicBezTo>
                              <a:pt x="354921" y="-13449"/>
                              <a:pt x="554551" y="47482"/>
                              <a:pt x="652748" y="0"/>
                            </a:cubicBezTo>
                            <a:cubicBezTo>
                              <a:pt x="750945" y="-47482"/>
                              <a:pt x="866667" y="15537"/>
                              <a:pt x="1059652" y="0"/>
                            </a:cubicBezTo>
                            <a:cubicBezTo>
                              <a:pt x="1155066" y="-11837"/>
                              <a:pt x="1299441" y="108195"/>
                              <a:pt x="1271588" y="211936"/>
                            </a:cubicBezTo>
                            <a:cubicBezTo>
                              <a:pt x="1284789" y="405465"/>
                              <a:pt x="1267118" y="580442"/>
                              <a:pt x="1271588" y="721709"/>
                            </a:cubicBezTo>
                            <a:cubicBezTo>
                              <a:pt x="1276058" y="862976"/>
                              <a:pt x="1262092" y="1121891"/>
                              <a:pt x="1271588" y="1273964"/>
                            </a:cubicBezTo>
                            <a:cubicBezTo>
                              <a:pt x="1268998" y="1366312"/>
                              <a:pt x="1160318" y="1508668"/>
                              <a:pt x="1059652" y="1485900"/>
                            </a:cubicBezTo>
                            <a:cubicBezTo>
                              <a:pt x="867323" y="1525278"/>
                              <a:pt x="847319" y="1465612"/>
                              <a:pt x="652748" y="1485900"/>
                            </a:cubicBezTo>
                            <a:cubicBezTo>
                              <a:pt x="458177" y="1506188"/>
                              <a:pt x="406136" y="1450856"/>
                              <a:pt x="211936" y="1485900"/>
                            </a:cubicBezTo>
                            <a:cubicBezTo>
                              <a:pt x="104535" y="1500262"/>
                              <a:pt x="363" y="1394768"/>
                              <a:pt x="0" y="1273964"/>
                            </a:cubicBezTo>
                            <a:cubicBezTo>
                              <a:pt x="-14566" y="1135658"/>
                              <a:pt x="55223" y="950740"/>
                              <a:pt x="0" y="774811"/>
                            </a:cubicBezTo>
                            <a:cubicBezTo>
                              <a:pt x="-55223" y="598882"/>
                              <a:pt x="45386" y="351057"/>
                              <a:pt x="0" y="211936"/>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103" name="모서리가 둥근 직사각형 102">
              <a:extLst>
                <a:ext uri="{FF2B5EF4-FFF2-40B4-BE49-F238E27FC236}">
                  <a16:creationId xmlns:a16="http://schemas.microsoft.com/office/drawing/2014/main" id="{8A7E379E-71C1-C50C-BB04-F18E9E8B9732}"/>
                </a:ext>
              </a:extLst>
            </p:cNvPr>
            <p:cNvSpPr/>
            <p:nvPr/>
          </p:nvSpPr>
          <p:spPr>
            <a:xfrm>
              <a:off x="6277457" y="5168206"/>
              <a:ext cx="855891" cy="210995"/>
            </a:xfrm>
            <a:prstGeom prst="roundRect">
              <a:avLst>
                <a:gd name="adj" fmla="val 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100"/>
                <a:t>Residuals</a:t>
              </a:r>
              <a:endParaRPr kumimoji="1" lang="ko-Kore-KR" altLang="en-US" sz="1100"/>
            </a:p>
          </p:txBody>
        </p:sp>
        <p:cxnSp>
          <p:nvCxnSpPr>
            <p:cNvPr id="104" name="직선 화살표 연결선 103">
              <a:extLst>
                <a:ext uri="{FF2B5EF4-FFF2-40B4-BE49-F238E27FC236}">
                  <a16:creationId xmlns:a16="http://schemas.microsoft.com/office/drawing/2014/main" id="{027562AE-E9FB-9CA3-EEE1-43DF79147AC7}"/>
                </a:ext>
              </a:extLst>
            </p:cNvPr>
            <p:cNvCxnSpPr>
              <a:cxnSpLocks/>
              <a:stCxn id="48" idx="2"/>
              <a:endCxn id="103" idx="0"/>
            </p:cNvCxnSpPr>
            <p:nvPr/>
          </p:nvCxnSpPr>
          <p:spPr>
            <a:xfrm>
              <a:off x="6705187" y="4908230"/>
              <a:ext cx="215" cy="2599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3" name="그룹 22">
            <a:extLst>
              <a:ext uri="{FF2B5EF4-FFF2-40B4-BE49-F238E27FC236}">
                <a16:creationId xmlns:a16="http://schemas.microsoft.com/office/drawing/2014/main" id="{C219AACF-D606-4532-3C1D-2700620DF12C}"/>
              </a:ext>
            </a:extLst>
          </p:cNvPr>
          <p:cNvGrpSpPr/>
          <p:nvPr/>
        </p:nvGrpSpPr>
        <p:grpSpPr>
          <a:xfrm>
            <a:off x="2513297" y="5350420"/>
            <a:ext cx="4192105" cy="636415"/>
            <a:chOff x="2513297" y="5350420"/>
            <a:chExt cx="4192105" cy="636415"/>
          </a:xfrm>
        </p:grpSpPr>
        <p:cxnSp>
          <p:nvCxnSpPr>
            <p:cNvPr id="100" name="꺾인 연결선[E] 99">
              <a:extLst>
                <a:ext uri="{FF2B5EF4-FFF2-40B4-BE49-F238E27FC236}">
                  <a16:creationId xmlns:a16="http://schemas.microsoft.com/office/drawing/2014/main" id="{33000018-BDA0-CE08-8712-312494364E29}"/>
                </a:ext>
              </a:extLst>
            </p:cNvPr>
            <p:cNvCxnSpPr>
              <a:cxnSpLocks/>
              <a:stCxn id="87" idx="2"/>
              <a:endCxn id="103" idx="2"/>
            </p:cNvCxnSpPr>
            <p:nvPr/>
          </p:nvCxnSpPr>
          <p:spPr>
            <a:xfrm rot="16200000" flipH="1">
              <a:off x="4608488" y="3282286"/>
              <a:ext cx="1724" cy="4192105"/>
            </a:xfrm>
            <a:prstGeom prst="bentConnector3">
              <a:avLst>
                <a:gd name="adj1" fmla="val 13359861"/>
              </a:avLst>
            </a:prstGeom>
          </p:spPr>
          <p:style>
            <a:lnRef idx="2">
              <a:schemeClr val="accent1"/>
            </a:lnRef>
            <a:fillRef idx="0">
              <a:schemeClr val="accent1"/>
            </a:fillRef>
            <a:effectRef idx="1">
              <a:schemeClr val="accent1"/>
            </a:effectRef>
            <a:fontRef idx="minor">
              <a:schemeClr val="tx1"/>
            </a:fontRef>
          </p:style>
        </p:cxnSp>
        <p:cxnSp>
          <p:nvCxnSpPr>
            <p:cNvPr id="101" name="직선 연결선[R] 100">
              <a:extLst>
                <a:ext uri="{FF2B5EF4-FFF2-40B4-BE49-F238E27FC236}">
                  <a16:creationId xmlns:a16="http://schemas.microsoft.com/office/drawing/2014/main" id="{92642D0C-300E-4AF2-4746-72417E718DD6}"/>
                </a:ext>
              </a:extLst>
            </p:cNvPr>
            <p:cNvCxnSpPr>
              <a:cxnSpLocks/>
              <a:stCxn id="107" idx="0"/>
              <a:endCxn id="95" idx="2"/>
            </p:cNvCxnSpPr>
            <p:nvPr/>
          </p:nvCxnSpPr>
          <p:spPr>
            <a:xfrm flipH="1" flipV="1">
              <a:off x="4282918" y="5350420"/>
              <a:ext cx="4112" cy="346767"/>
            </a:xfrm>
            <a:prstGeom prst="line">
              <a:avLst/>
            </a:prstGeom>
          </p:spPr>
          <p:style>
            <a:lnRef idx="2">
              <a:schemeClr val="accent1"/>
            </a:lnRef>
            <a:fillRef idx="0">
              <a:schemeClr val="accent1"/>
            </a:fillRef>
            <a:effectRef idx="1">
              <a:schemeClr val="accent1"/>
            </a:effectRef>
            <a:fontRef idx="minor">
              <a:schemeClr val="tx1"/>
            </a:fontRef>
          </p:style>
        </p:cxnSp>
        <p:sp>
          <p:nvSpPr>
            <p:cNvPr id="107" name="모서리가 둥근 직사각형 106">
              <a:extLst>
                <a:ext uri="{FF2B5EF4-FFF2-40B4-BE49-F238E27FC236}">
                  <a16:creationId xmlns:a16="http://schemas.microsoft.com/office/drawing/2014/main" id="{1B3C9533-0F23-0014-09D8-3B9E7CA23F5D}"/>
                </a:ext>
              </a:extLst>
            </p:cNvPr>
            <p:cNvSpPr/>
            <p:nvPr/>
          </p:nvSpPr>
          <p:spPr>
            <a:xfrm>
              <a:off x="3754845" y="5697187"/>
              <a:ext cx="1064370" cy="289648"/>
            </a:xfrm>
            <a:prstGeom prst="roundRect">
              <a:avLst>
                <a:gd name="adj" fmla="val 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1400"/>
                <a:t>Ensemble</a:t>
              </a:r>
              <a:endParaRPr kumimoji="1" lang="ko-Kore-KR" altLang="en-US" sz="1400"/>
            </a:p>
          </p:txBody>
        </p:sp>
      </p:grpSp>
      <p:sp>
        <p:nvSpPr>
          <p:cNvPr id="16" name="Subtitle 2">
            <a:extLst>
              <a:ext uri="{FF2B5EF4-FFF2-40B4-BE49-F238E27FC236}">
                <a16:creationId xmlns:a16="http://schemas.microsoft.com/office/drawing/2014/main" id="{1B19496D-5A51-5872-AD4C-F7B66C006338}"/>
              </a:ext>
            </a:extLst>
          </p:cNvPr>
          <p:cNvSpPr txBox="1">
            <a:spLocks/>
          </p:cNvSpPr>
          <p:nvPr/>
        </p:nvSpPr>
        <p:spPr>
          <a:xfrm>
            <a:off x="11431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a:t>Model Selection</a:t>
            </a:r>
            <a:endParaRPr lang="en-US" altLang="ko-KR"/>
          </a:p>
        </p:txBody>
      </p:sp>
    </p:spTree>
    <p:extLst>
      <p:ext uri="{BB962C8B-B14F-4D97-AF65-F5344CB8AC3E}">
        <p14:creationId xmlns:p14="http://schemas.microsoft.com/office/powerpoint/2010/main" val="11013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wipe(down)">
                                      <p:cBhvr>
                                        <p:cTn id="16" dur="500"/>
                                        <p:tgtEl>
                                          <p:spTgt spid="9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down)">
                                      <p:cBhvr>
                                        <p:cTn id="24" dur="500"/>
                                        <p:tgtEl>
                                          <p:spTgt spid="9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left)">
                                      <p:cBhvr>
                                        <p:cTn id="28" dur="500"/>
                                        <p:tgtEl>
                                          <p:spTgt spid="99"/>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27</a:t>
            </a:fld>
            <a:endParaRPr lang="en-US"/>
          </a:p>
        </p:txBody>
      </p:sp>
      <p:sp>
        <p:nvSpPr>
          <p:cNvPr id="6" name="Subtitle 2">
            <a:extLst>
              <a:ext uri="{FF2B5EF4-FFF2-40B4-BE49-F238E27FC236}">
                <a16:creationId xmlns:a16="http://schemas.microsoft.com/office/drawing/2014/main" id="{F012AFE4-EA30-5026-D9AE-453CCAEF9136}"/>
              </a:ext>
            </a:extLst>
          </p:cNvPr>
          <p:cNvSpPr txBox="1">
            <a:spLocks/>
          </p:cNvSpPr>
          <p:nvPr/>
        </p:nvSpPr>
        <p:spPr>
          <a:xfrm>
            <a:off x="11431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dirty="0"/>
              <a:t>Model Training</a:t>
            </a:r>
            <a:endParaRPr lang="en-US" altLang="ko-KR" dirty="0"/>
          </a:p>
        </p:txBody>
      </p:sp>
      <p:graphicFrame>
        <p:nvGraphicFramePr>
          <p:cNvPr id="8" name="Table 2">
            <a:extLst>
              <a:ext uri="{FF2B5EF4-FFF2-40B4-BE49-F238E27FC236}">
                <a16:creationId xmlns:a16="http://schemas.microsoft.com/office/drawing/2014/main" id="{E088D589-83C8-4D5C-A908-EEF844954B6D}"/>
              </a:ext>
            </a:extLst>
          </p:cNvPr>
          <p:cNvGraphicFramePr>
            <a:graphicFrameLocks noGrp="1"/>
          </p:cNvGraphicFramePr>
          <p:nvPr>
            <p:extLst>
              <p:ext uri="{D42A27DB-BD31-4B8C-83A1-F6EECF244321}">
                <p14:modId xmlns:p14="http://schemas.microsoft.com/office/powerpoint/2010/main" val="3304227777"/>
              </p:ext>
            </p:extLst>
          </p:nvPr>
        </p:nvGraphicFramePr>
        <p:xfrm>
          <a:off x="517979" y="3577419"/>
          <a:ext cx="2673711" cy="2117833"/>
        </p:xfrm>
        <a:graphic>
          <a:graphicData uri="http://schemas.openxmlformats.org/drawingml/2006/table">
            <a:tbl>
              <a:tblPr bandRow="1" bandCol="1">
                <a:tableStyleId>{69012ECD-51FC-41F1-AA8D-1B2483CD663E}</a:tableStyleId>
              </a:tblPr>
              <a:tblGrid>
                <a:gridCol w="1424163">
                  <a:extLst>
                    <a:ext uri="{9D8B030D-6E8A-4147-A177-3AD203B41FA5}">
                      <a16:colId xmlns:a16="http://schemas.microsoft.com/office/drawing/2014/main" val="4175026619"/>
                    </a:ext>
                  </a:extLst>
                </a:gridCol>
                <a:gridCol w="1249548">
                  <a:extLst>
                    <a:ext uri="{9D8B030D-6E8A-4147-A177-3AD203B41FA5}">
                      <a16:colId xmlns:a16="http://schemas.microsoft.com/office/drawing/2014/main" val="868517439"/>
                    </a:ext>
                  </a:extLst>
                </a:gridCol>
              </a:tblGrid>
              <a:tr h="416573">
                <a:tc>
                  <a:txBody>
                    <a:bodyPr/>
                    <a:lstStyle/>
                    <a:p>
                      <a:pPr algn="ctr"/>
                      <a:r>
                        <a:rPr lang="en-US" sz="1200" b="1" dirty="0"/>
                        <a:t>Hyper parameters</a:t>
                      </a:r>
                    </a:p>
                  </a:txBody>
                  <a:tcPr anchor="ctr">
                    <a:solidFill>
                      <a:schemeClr val="accent1">
                        <a:lumMod val="60000"/>
                        <a:lumOff val="40000"/>
                      </a:schemeClr>
                    </a:solidFill>
                  </a:tcPr>
                </a:tc>
                <a:tc>
                  <a:txBody>
                    <a:bodyPr/>
                    <a:lstStyle/>
                    <a:p>
                      <a:pPr algn="ctr"/>
                      <a:r>
                        <a:rPr lang="en-US" altLang="ko-KR" sz="1200" b="0" i="0" kern="1200" dirty="0">
                          <a:solidFill>
                            <a:schemeClr val="tx1"/>
                          </a:solidFill>
                          <a:effectLst/>
                          <a:latin typeface="+mn-lt"/>
                          <a:ea typeface="+mn-ea"/>
                          <a:cs typeface="+mn-cs"/>
                        </a:rPr>
                        <a:t>Value</a:t>
                      </a:r>
                      <a:endParaRPr lang="en-US" sz="1200" b="0" dirty="0"/>
                    </a:p>
                  </a:txBody>
                  <a:tcPr anchor="ctr">
                    <a:solidFill>
                      <a:schemeClr val="accent1">
                        <a:lumMod val="60000"/>
                        <a:lumOff val="40000"/>
                      </a:schemeClr>
                    </a:solidFill>
                  </a:tcPr>
                </a:tc>
                <a:extLst>
                  <a:ext uri="{0D108BD9-81ED-4DB2-BD59-A6C34878D82A}">
                    <a16:rowId xmlns:a16="http://schemas.microsoft.com/office/drawing/2014/main" val="1422885156"/>
                  </a:ext>
                </a:extLst>
              </a:tr>
              <a:tr h="340252">
                <a:tc>
                  <a:txBody>
                    <a:bodyPr/>
                    <a:lstStyle/>
                    <a:p>
                      <a:pPr algn="ctr"/>
                      <a:r>
                        <a:rPr lang="en-US" altLang="ko-Kore-KR" sz="1200" b="0" kern="1200" dirty="0">
                          <a:solidFill>
                            <a:schemeClr val="tx1"/>
                          </a:solidFill>
                          <a:latin typeface="+mn-lt"/>
                          <a:ea typeface="+mn-ea"/>
                          <a:cs typeface="+mn-cs"/>
                        </a:rPr>
                        <a:t>Criterion</a:t>
                      </a:r>
                    </a:p>
                  </a:txBody>
                  <a:tcPr anchor="ctr">
                    <a:solidFill>
                      <a:schemeClr val="accent1">
                        <a:lumMod val="40000"/>
                        <a:lumOff val="60000"/>
                      </a:schemeClr>
                    </a:solidFill>
                  </a:tcPr>
                </a:tc>
                <a:tc>
                  <a:txBody>
                    <a:bodyPr/>
                    <a:lstStyle/>
                    <a:p>
                      <a:pPr marL="0" algn="ctr" defTabSz="914400" rtl="0" eaLnBrk="1" fontAlgn="b" latinLnBrk="0" hangingPunct="1">
                        <a:spcBef>
                          <a:spcPts val="0"/>
                        </a:spcBef>
                        <a:spcAft>
                          <a:spcPts val="0"/>
                        </a:spcAft>
                      </a:pPr>
                      <a:r>
                        <a:rPr lang="en-US" altLang="ko-Kore-KR" sz="1200" b="0" kern="1200" dirty="0">
                          <a:solidFill>
                            <a:schemeClr val="bg1"/>
                          </a:solidFill>
                          <a:latin typeface="+mn-lt"/>
                          <a:ea typeface="+mn-ea"/>
                          <a:cs typeface="+mn-cs"/>
                        </a:rPr>
                        <a:t>‘</a:t>
                      </a:r>
                      <a:r>
                        <a:rPr lang="en-US" altLang="ko-Kore-KR" sz="1200" b="0" kern="1200" dirty="0" err="1">
                          <a:solidFill>
                            <a:schemeClr val="bg1"/>
                          </a:solidFill>
                          <a:latin typeface="+mn-lt"/>
                          <a:ea typeface="+mn-ea"/>
                          <a:cs typeface="+mn-cs"/>
                        </a:rPr>
                        <a:t>squared_error</a:t>
                      </a:r>
                      <a:r>
                        <a:rPr lang="en-US" altLang="ko-Kore-KR" sz="1200" b="0" kern="1200" dirty="0">
                          <a:solidFill>
                            <a:schemeClr val="bg1"/>
                          </a:solidFill>
                          <a:latin typeface="+mn-lt"/>
                          <a:ea typeface="+mn-ea"/>
                          <a:cs typeface="+mn-cs"/>
                        </a:rPr>
                        <a:t>’</a:t>
                      </a:r>
                    </a:p>
                  </a:txBody>
                  <a:tcPr anchor="ctr">
                    <a:noFill/>
                  </a:tcPr>
                </a:tc>
                <a:extLst>
                  <a:ext uri="{0D108BD9-81ED-4DB2-BD59-A6C34878D82A}">
                    <a16:rowId xmlns:a16="http://schemas.microsoft.com/office/drawing/2014/main" val="3687152162"/>
                  </a:ext>
                </a:extLst>
              </a:tr>
              <a:tr h="340252">
                <a:tc>
                  <a:txBody>
                    <a:bodyPr/>
                    <a:lstStyle/>
                    <a:p>
                      <a:pPr algn="ctr"/>
                      <a:r>
                        <a:rPr lang="en-US" altLang="ko-Kore-KR" sz="1200" b="0" kern="1200" dirty="0" err="1">
                          <a:solidFill>
                            <a:schemeClr val="tx1"/>
                          </a:solidFill>
                          <a:latin typeface="+mn-lt"/>
                          <a:ea typeface="+mn-ea"/>
                          <a:cs typeface="+mn-cs"/>
                        </a:rPr>
                        <a:t>n_estimators</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250</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940144604"/>
                  </a:ext>
                </a:extLst>
              </a:tr>
              <a:tr h="340252">
                <a:tc>
                  <a:txBody>
                    <a:bodyPr/>
                    <a:lstStyle/>
                    <a:p>
                      <a:pPr algn="ctr"/>
                      <a:r>
                        <a:rPr lang="en-US" altLang="ko-Kore-KR" sz="1200" b="0" kern="1200" dirty="0" err="1">
                          <a:solidFill>
                            <a:schemeClr val="tx1"/>
                          </a:solidFill>
                          <a:latin typeface="+mn-lt"/>
                          <a:ea typeface="+mn-ea"/>
                          <a:cs typeface="+mn-cs"/>
                        </a:rPr>
                        <a:t>max_depth</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None</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2918103173"/>
                  </a:ext>
                </a:extLst>
              </a:tr>
              <a:tr h="340252">
                <a:tc>
                  <a:txBody>
                    <a:bodyPr/>
                    <a:lstStyle/>
                    <a:p>
                      <a:pPr algn="ctr"/>
                      <a:r>
                        <a:rPr lang="en-US" altLang="ko-Kore-KR" sz="1200" b="0" kern="1200" dirty="0" err="1">
                          <a:solidFill>
                            <a:schemeClr val="tx1"/>
                          </a:solidFill>
                          <a:latin typeface="+mn-lt"/>
                          <a:ea typeface="+mn-ea"/>
                          <a:cs typeface="+mn-cs"/>
                        </a:rPr>
                        <a:t>max_feature</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1.0</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2507109758"/>
                  </a:ext>
                </a:extLst>
              </a:tr>
              <a:tr h="340252">
                <a:tc>
                  <a:txBody>
                    <a:bodyPr/>
                    <a:lstStyle/>
                    <a:p>
                      <a:pPr algn="ctr"/>
                      <a:r>
                        <a:rPr lang="en-US" altLang="ko-Kore-KR" sz="1200" b="0" kern="1200" dirty="0" err="1">
                          <a:solidFill>
                            <a:schemeClr val="tx1"/>
                          </a:solidFill>
                          <a:latin typeface="+mn-lt"/>
                          <a:ea typeface="+mn-ea"/>
                          <a:cs typeface="+mn-cs"/>
                        </a:rPr>
                        <a:t>min_samples_split</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2</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639116496"/>
                  </a:ext>
                </a:extLst>
              </a:tr>
            </a:tbl>
          </a:graphicData>
        </a:graphic>
      </p:graphicFrame>
      <p:sp>
        <p:nvSpPr>
          <p:cNvPr id="15" name="TextBox 14">
            <a:extLst>
              <a:ext uri="{FF2B5EF4-FFF2-40B4-BE49-F238E27FC236}">
                <a16:creationId xmlns:a16="http://schemas.microsoft.com/office/drawing/2014/main" id="{CA083F18-04D2-FE1A-8CDE-63B557A6CDED}"/>
              </a:ext>
            </a:extLst>
          </p:cNvPr>
          <p:cNvSpPr txBox="1"/>
          <p:nvPr/>
        </p:nvSpPr>
        <p:spPr>
          <a:xfrm>
            <a:off x="3457693" y="3166607"/>
            <a:ext cx="2708690" cy="369332"/>
          </a:xfrm>
          <a:prstGeom prst="rect">
            <a:avLst/>
          </a:prstGeom>
          <a:noFill/>
        </p:spPr>
        <p:txBody>
          <a:bodyPr wrap="square">
            <a:spAutoFit/>
          </a:bodyPr>
          <a:lstStyle/>
          <a:p>
            <a:pPr algn="ctr"/>
            <a:r>
              <a:rPr lang="en-US" altLang="ko-Kore-KR" sz="1800" dirty="0">
                <a:solidFill>
                  <a:schemeClr val="accent1">
                    <a:lumMod val="75000"/>
                  </a:schemeClr>
                </a:solidFill>
              </a:rPr>
              <a:t>Random Forest Regressor</a:t>
            </a:r>
          </a:p>
        </p:txBody>
      </p:sp>
      <p:sp>
        <p:nvSpPr>
          <p:cNvPr id="23" name="TextBox 22">
            <a:extLst>
              <a:ext uri="{FF2B5EF4-FFF2-40B4-BE49-F238E27FC236}">
                <a16:creationId xmlns:a16="http://schemas.microsoft.com/office/drawing/2014/main" id="{778623AA-32B7-FB2B-C2EE-14330B0B958D}"/>
              </a:ext>
            </a:extLst>
          </p:cNvPr>
          <p:cNvSpPr txBox="1"/>
          <p:nvPr/>
        </p:nvSpPr>
        <p:spPr>
          <a:xfrm>
            <a:off x="642038" y="3149292"/>
            <a:ext cx="2425592" cy="369332"/>
          </a:xfrm>
          <a:prstGeom prst="rect">
            <a:avLst/>
          </a:prstGeom>
          <a:noFill/>
        </p:spPr>
        <p:txBody>
          <a:bodyPr wrap="square">
            <a:spAutoFit/>
          </a:bodyPr>
          <a:lstStyle/>
          <a:p>
            <a:pPr algn="ctr"/>
            <a:r>
              <a:rPr lang="en-US" altLang="ko-Kore-KR" sz="1800" dirty="0">
                <a:solidFill>
                  <a:schemeClr val="accent1">
                    <a:lumMod val="75000"/>
                  </a:schemeClr>
                </a:solidFill>
              </a:rPr>
              <a:t>Extra Tree Regressor</a:t>
            </a:r>
          </a:p>
        </p:txBody>
      </p:sp>
      <p:graphicFrame>
        <p:nvGraphicFramePr>
          <p:cNvPr id="24" name="Table 2">
            <a:extLst>
              <a:ext uri="{FF2B5EF4-FFF2-40B4-BE49-F238E27FC236}">
                <a16:creationId xmlns:a16="http://schemas.microsoft.com/office/drawing/2014/main" id="{1F0BB9FC-EFBE-4BA8-00F4-680C42BA4CB2}"/>
              </a:ext>
            </a:extLst>
          </p:cNvPr>
          <p:cNvGraphicFramePr>
            <a:graphicFrameLocks noGrp="1"/>
          </p:cNvGraphicFramePr>
          <p:nvPr>
            <p:extLst>
              <p:ext uri="{D42A27DB-BD31-4B8C-83A1-F6EECF244321}">
                <p14:modId xmlns:p14="http://schemas.microsoft.com/office/powerpoint/2010/main" val="1138934939"/>
              </p:ext>
            </p:extLst>
          </p:nvPr>
        </p:nvGraphicFramePr>
        <p:xfrm>
          <a:off x="3342181" y="3577419"/>
          <a:ext cx="2673711" cy="2117832"/>
        </p:xfrm>
        <a:graphic>
          <a:graphicData uri="http://schemas.openxmlformats.org/drawingml/2006/table">
            <a:tbl>
              <a:tblPr bandRow="1" bandCol="1">
                <a:tableStyleId>{69012ECD-51FC-41F1-AA8D-1B2483CD663E}</a:tableStyleId>
              </a:tblPr>
              <a:tblGrid>
                <a:gridCol w="1424161">
                  <a:extLst>
                    <a:ext uri="{9D8B030D-6E8A-4147-A177-3AD203B41FA5}">
                      <a16:colId xmlns:a16="http://schemas.microsoft.com/office/drawing/2014/main" val="4175026619"/>
                    </a:ext>
                  </a:extLst>
                </a:gridCol>
                <a:gridCol w="1249550">
                  <a:extLst>
                    <a:ext uri="{9D8B030D-6E8A-4147-A177-3AD203B41FA5}">
                      <a16:colId xmlns:a16="http://schemas.microsoft.com/office/drawing/2014/main" val="868517439"/>
                    </a:ext>
                  </a:extLst>
                </a:gridCol>
              </a:tblGrid>
              <a:tr h="410752">
                <a:tc>
                  <a:txBody>
                    <a:bodyPr/>
                    <a:lstStyle/>
                    <a:p>
                      <a:pPr algn="ctr"/>
                      <a:r>
                        <a:rPr lang="en-US" sz="1200" b="1" dirty="0"/>
                        <a:t>Hyper parameters</a:t>
                      </a:r>
                    </a:p>
                  </a:txBody>
                  <a:tcPr anchor="ctr">
                    <a:solidFill>
                      <a:schemeClr val="accent1">
                        <a:lumMod val="60000"/>
                        <a:lumOff val="40000"/>
                      </a:schemeClr>
                    </a:solidFill>
                  </a:tcPr>
                </a:tc>
                <a:tc>
                  <a:txBody>
                    <a:bodyPr/>
                    <a:lstStyle/>
                    <a:p>
                      <a:pPr algn="ctr"/>
                      <a:r>
                        <a:rPr lang="en-US" altLang="ko-KR" sz="1200" b="0" i="0" kern="1200" dirty="0">
                          <a:solidFill>
                            <a:schemeClr val="tx1"/>
                          </a:solidFill>
                          <a:effectLst/>
                          <a:latin typeface="+mn-lt"/>
                          <a:ea typeface="+mn-ea"/>
                          <a:cs typeface="+mn-cs"/>
                        </a:rPr>
                        <a:t>Value</a:t>
                      </a:r>
                      <a:endParaRPr lang="en-US" sz="1200" b="0" dirty="0"/>
                    </a:p>
                  </a:txBody>
                  <a:tcPr anchor="ctr">
                    <a:solidFill>
                      <a:schemeClr val="accent1">
                        <a:lumMod val="60000"/>
                        <a:lumOff val="40000"/>
                      </a:schemeClr>
                    </a:solidFill>
                  </a:tcPr>
                </a:tc>
                <a:extLst>
                  <a:ext uri="{0D108BD9-81ED-4DB2-BD59-A6C34878D82A}">
                    <a16:rowId xmlns:a16="http://schemas.microsoft.com/office/drawing/2014/main" val="1422885156"/>
                  </a:ext>
                </a:extLst>
              </a:tr>
              <a:tr h="324082">
                <a:tc>
                  <a:txBody>
                    <a:bodyPr/>
                    <a:lstStyle/>
                    <a:p>
                      <a:pPr algn="ctr"/>
                      <a:r>
                        <a:rPr lang="en-US" altLang="ko-Kore-KR" sz="1200" b="0" kern="1200" dirty="0">
                          <a:solidFill>
                            <a:schemeClr val="tx1"/>
                          </a:solidFill>
                          <a:latin typeface="+mn-lt"/>
                          <a:ea typeface="+mn-ea"/>
                          <a:cs typeface="+mn-cs"/>
                        </a:rPr>
                        <a:t>Criterion</a:t>
                      </a:r>
                    </a:p>
                  </a:txBody>
                  <a:tcPr anchor="ctr">
                    <a:solidFill>
                      <a:schemeClr val="accent1">
                        <a:lumMod val="40000"/>
                        <a:lumOff val="60000"/>
                      </a:schemeClr>
                    </a:solidFill>
                  </a:tcPr>
                </a:tc>
                <a:tc>
                  <a:txBody>
                    <a:bodyPr/>
                    <a:lstStyle/>
                    <a:p>
                      <a:pPr marL="0" algn="ctr" defTabSz="914400" rtl="0" eaLnBrk="1" fontAlgn="b" latinLnBrk="0" hangingPunct="1">
                        <a:spcBef>
                          <a:spcPts val="0"/>
                        </a:spcBef>
                        <a:spcAft>
                          <a:spcPts val="0"/>
                        </a:spcAft>
                      </a:pPr>
                      <a:r>
                        <a:rPr lang="en-US" altLang="ko-Kore-KR" sz="1200" b="0" kern="1200" dirty="0">
                          <a:solidFill>
                            <a:schemeClr val="bg1"/>
                          </a:solidFill>
                          <a:latin typeface="+mn-lt"/>
                          <a:ea typeface="+mn-ea"/>
                          <a:cs typeface="+mn-cs"/>
                        </a:rPr>
                        <a:t>‘</a:t>
                      </a:r>
                      <a:r>
                        <a:rPr lang="en-US" altLang="ko-Kore-KR" sz="1200" b="0" kern="1200" dirty="0" err="1">
                          <a:solidFill>
                            <a:schemeClr val="bg1"/>
                          </a:solidFill>
                          <a:latin typeface="+mn-lt"/>
                          <a:ea typeface="+mn-ea"/>
                          <a:cs typeface="+mn-cs"/>
                        </a:rPr>
                        <a:t>friedman_mse</a:t>
                      </a:r>
                      <a:r>
                        <a:rPr lang="en-US" altLang="ko-Kore-KR" sz="1200" b="0" kern="1200" dirty="0">
                          <a:solidFill>
                            <a:schemeClr val="bg1"/>
                          </a:solidFill>
                          <a:latin typeface="+mn-lt"/>
                          <a:ea typeface="+mn-ea"/>
                          <a:cs typeface="+mn-cs"/>
                        </a:rPr>
                        <a:t>’</a:t>
                      </a:r>
                    </a:p>
                  </a:txBody>
                  <a:tcPr anchor="ctr">
                    <a:noFill/>
                  </a:tcPr>
                </a:tc>
                <a:extLst>
                  <a:ext uri="{0D108BD9-81ED-4DB2-BD59-A6C34878D82A}">
                    <a16:rowId xmlns:a16="http://schemas.microsoft.com/office/drawing/2014/main" val="3687152162"/>
                  </a:ext>
                </a:extLst>
              </a:tr>
              <a:tr h="324082">
                <a:tc>
                  <a:txBody>
                    <a:bodyPr/>
                    <a:lstStyle/>
                    <a:p>
                      <a:pPr algn="ctr"/>
                      <a:r>
                        <a:rPr lang="en-US" altLang="ko-Kore-KR" sz="1200" b="0" kern="1200" dirty="0" err="1">
                          <a:solidFill>
                            <a:schemeClr val="tx1"/>
                          </a:solidFill>
                          <a:latin typeface="+mn-lt"/>
                          <a:ea typeface="+mn-ea"/>
                          <a:cs typeface="+mn-cs"/>
                        </a:rPr>
                        <a:t>n_estimators</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200</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940144604"/>
                  </a:ext>
                </a:extLst>
              </a:tr>
              <a:tr h="324082">
                <a:tc>
                  <a:txBody>
                    <a:bodyPr/>
                    <a:lstStyle/>
                    <a:p>
                      <a:pPr algn="ctr"/>
                      <a:r>
                        <a:rPr lang="en-US" altLang="ko-Kore-KR" sz="1200" b="0" kern="1200" dirty="0" err="1">
                          <a:solidFill>
                            <a:schemeClr val="tx1"/>
                          </a:solidFill>
                          <a:latin typeface="+mn-lt"/>
                          <a:ea typeface="+mn-ea"/>
                          <a:cs typeface="+mn-cs"/>
                        </a:rPr>
                        <a:t>max_depth</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None</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2918103173"/>
                  </a:ext>
                </a:extLst>
              </a:tr>
              <a:tr h="324082">
                <a:tc>
                  <a:txBody>
                    <a:bodyPr/>
                    <a:lstStyle/>
                    <a:p>
                      <a:pPr algn="ctr"/>
                      <a:r>
                        <a:rPr lang="en-US" altLang="ko-Kore-KR" sz="1200" b="0" kern="1200" dirty="0" err="1">
                          <a:solidFill>
                            <a:schemeClr val="tx1"/>
                          </a:solidFill>
                          <a:latin typeface="+mn-lt"/>
                          <a:ea typeface="+mn-ea"/>
                          <a:cs typeface="+mn-cs"/>
                        </a:rPr>
                        <a:t>max_feature</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1.0</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2507109758"/>
                  </a:ext>
                </a:extLst>
              </a:tr>
              <a:tr h="410752">
                <a:tc>
                  <a:txBody>
                    <a:bodyPr/>
                    <a:lstStyle/>
                    <a:p>
                      <a:pPr algn="ctr"/>
                      <a:r>
                        <a:rPr lang="en-US" altLang="ko-Kore-KR" sz="1200" b="0" kern="1200" dirty="0" err="1">
                          <a:solidFill>
                            <a:schemeClr val="tx1"/>
                          </a:solidFill>
                          <a:latin typeface="+mn-lt"/>
                          <a:ea typeface="+mn-ea"/>
                          <a:cs typeface="+mn-cs"/>
                        </a:rPr>
                        <a:t>min_samples_split</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2</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639116496"/>
                  </a:ext>
                </a:extLst>
              </a:tr>
            </a:tbl>
          </a:graphicData>
        </a:graphic>
      </p:graphicFrame>
      <p:graphicFrame>
        <p:nvGraphicFramePr>
          <p:cNvPr id="25" name="Table 2">
            <a:extLst>
              <a:ext uri="{FF2B5EF4-FFF2-40B4-BE49-F238E27FC236}">
                <a16:creationId xmlns:a16="http://schemas.microsoft.com/office/drawing/2014/main" id="{15BA1A50-8CD2-770A-FC4A-0C4F411A3E53}"/>
              </a:ext>
            </a:extLst>
          </p:cNvPr>
          <p:cNvGraphicFramePr>
            <a:graphicFrameLocks noGrp="1"/>
          </p:cNvGraphicFramePr>
          <p:nvPr>
            <p:extLst>
              <p:ext uri="{D42A27DB-BD31-4B8C-83A1-F6EECF244321}">
                <p14:modId xmlns:p14="http://schemas.microsoft.com/office/powerpoint/2010/main" val="3574409561"/>
              </p:ext>
            </p:extLst>
          </p:nvPr>
        </p:nvGraphicFramePr>
        <p:xfrm>
          <a:off x="6166383" y="3571566"/>
          <a:ext cx="2673711" cy="2123688"/>
        </p:xfrm>
        <a:graphic>
          <a:graphicData uri="http://schemas.openxmlformats.org/drawingml/2006/table">
            <a:tbl>
              <a:tblPr bandRow="1" bandCol="1">
                <a:tableStyleId>{69012ECD-51FC-41F1-AA8D-1B2483CD663E}</a:tableStyleId>
              </a:tblPr>
              <a:tblGrid>
                <a:gridCol w="1424162">
                  <a:extLst>
                    <a:ext uri="{9D8B030D-6E8A-4147-A177-3AD203B41FA5}">
                      <a16:colId xmlns:a16="http://schemas.microsoft.com/office/drawing/2014/main" val="4175026619"/>
                    </a:ext>
                  </a:extLst>
                </a:gridCol>
                <a:gridCol w="1249549">
                  <a:extLst>
                    <a:ext uri="{9D8B030D-6E8A-4147-A177-3AD203B41FA5}">
                      <a16:colId xmlns:a16="http://schemas.microsoft.com/office/drawing/2014/main" val="868517439"/>
                    </a:ext>
                  </a:extLst>
                </a:gridCol>
              </a:tblGrid>
              <a:tr h="429463">
                <a:tc>
                  <a:txBody>
                    <a:bodyPr/>
                    <a:lstStyle/>
                    <a:p>
                      <a:pPr algn="ctr"/>
                      <a:r>
                        <a:rPr lang="en-US" sz="1200" b="1" dirty="0"/>
                        <a:t>Hyper parameters</a:t>
                      </a:r>
                    </a:p>
                  </a:txBody>
                  <a:tcPr anchor="ctr">
                    <a:solidFill>
                      <a:schemeClr val="accent1">
                        <a:lumMod val="60000"/>
                        <a:lumOff val="40000"/>
                      </a:schemeClr>
                    </a:solidFill>
                  </a:tcPr>
                </a:tc>
                <a:tc>
                  <a:txBody>
                    <a:bodyPr/>
                    <a:lstStyle/>
                    <a:p>
                      <a:pPr algn="ctr"/>
                      <a:r>
                        <a:rPr lang="en-US" altLang="ko-KR" sz="1200" b="0" i="0" kern="1200" dirty="0">
                          <a:solidFill>
                            <a:schemeClr val="tx1"/>
                          </a:solidFill>
                          <a:effectLst/>
                          <a:latin typeface="+mn-lt"/>
                          <a:ea typeface="+mn-ea"/>
                          <a:cs typeface="+mn-cs"/>
                        </a:rPr>
                        <a:t>Value</a:t>
                      </a:r>
                      <a:endParaRPr lang="en-US" sz="1200" b="0" dirty="0"/>
                    </a:p>
                  </a:txBody>
                  <a:tcPr anchor="ctr">
                    <a:solidFill>
                      <a:schemeClr val="accent1">
                        <a:lumMod val="60000"/>
                        <a:lumOff val="40000"/>
                      </a:schemeClr>
                    </a:solidFill>
                  </a:tcPr>
                </a:tc>
                <a:extLst>
                  <a:ext uri="{0D108BD9-81ED-4DB2-BD59-A6C34878D82A}">
                    <a16:rowId xmlns:a16="http://schemas.microsoft.com/office/drawing/2014/main" val="1422885156"/>
                  </a:ext>
                </a:extLst>
              </a:tr>
              <a:tr h="338845">
                <a:tc>
                  <a:txBody>
                    <a:bodyPr/>
                    <a:lstStyle/>
                    <a:p>
                      <a:pPr algn="ctr"/>
                      <a:r>
                        <a:rPr lang="en-US" altLang="ko-Kore-KR" sz="1200" b="0" kern="1200" dirty="0" err="1">
                          <a:solidFill>
                            <a:schemeClr val="tx1"/>
                          </a:solidFill>
                          <a:latin typeface="+mn-lt"/>
                          <a:ea typeface="+mn-ea"/>
                          <a:cs typeface="+mn-cs"/>
                        </a:rPr>
                        <a:t>eval_metric</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marL="0" algn="ctr" defTabSz="914400" rtl="0" eaLnBrk="1" fontAlgn="b" latinLnBrk="0" hangingPunct="1">
                        <a:spcBef>
                          <a:spcPts val="0"/>
                        </a:spcBef>
                        <a:spcAft>
                          <a:spcPts val="0"/>
                        </a:spcAft>
                      </a:pPr>
                      <a:r>
                        <a:rPr lang="en-US" altLang="ko-Kore-KR" sz="1200" b="0" kern="1200" dirty="0">
                          <a:solidFill>
                            <a:schemeClr val="bg1"/>
                          </a:solidFill>
                          <a:latin typeface="+mn-lt"/>
                          <a:ea typeface="+mn-ea"/>
                          <a:cs typeface="+mn-cs"/>
                        </a:rPr>
                        <a:t>‘</a:t>
                      </a:r>
                      <a:r>
                        <a:rPr lang="en-US" altLang="ko-Kore-KR" sz="1200" b="0" kern="1200" dirty="0" err="1">
                          <a:solidFill>
                            <a:schemeClr val="bg1"/>
                          </a:solidFill>
                          <a:latin typeface="+mn-lt"/>
                          <a:ea typeface="+mn-ea"/>
                          <a:cs typeface="+mn-cs"/>
                        </a:rPr>
                        <a:t>rmse</a:t>
                      </a:r>
                      <a:r>
                        <a:rPr lang="en-US" altLang="ko-Kore-KR" sz="1200" b="0" kern="1200" dirty="0">
                          <a:solidFill>
                            <a:schemeClr val="bg1"/>
                          </a:solidFill>
                          <a:latin typeface="+mn-lt"/>
                          <a:ea typeface="+mn-ea"/>
                          <a:cs typeface="+mn-cs"/>
                        </a:rPr>
                        <a:t>’</a:t>
                      </a:r>
                    </a:p>
                  </a:txBody>
                  <a:tcPr anchor="ctr">
                    <a:noFill/>
                  </a:tcPr>
                </a:tc>
                <a:extLst>
                  <a:ext uri="{0D108BD9-81ED-4DB2-BD59-A6C34878D82A}">
                    <a16:rowId xmlns:a16="http://schemas.microsoft.com/office/drawing/2014/main" val="3687152162"/>
                  </a:ext>
                </a:extLst>
              </a:tr>
              <a:tr h="338845">
                <a:tc>
                  <a:txBody>
                    <a:bodyPr/>
                    <a:lstStyle/>
                    <a:p>
                      <a:pPr algn="ctr"/>
                      <a:r>
                        <a:rPr lang="en-US" altLang="ko-Kore-KR" sz="1200" b="0" kern="1200" dirty="0" err="1">
                          <a:solidFill>
                            <a:schemeClr val="tx1"/>
                          </a:solidFill>
                          <a:latin typeface="+mn-lt"/>
                          <a:ea typeface="+mn-ea"/>
                          <a:cs typeface="+mn-cs"/>
                        </a:rPr>
                        <a:t>n_estimators</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250</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940144604"/>
                  </a:ext>
                </a:extLst>
              </a:tr>
              <a:tr h="338845">
                <a:tc>
                  <a:txBody>
                    <a:bodyPr/>
                    <a:lstStyle/>
                    <a:p>
                      <a:pPr algn="ctr"/>
                      <a:r>
                        <a:rPr lang="en-US" altLang="ko-Kore-KR" sz="1200" b="0" kern="1200" dirty="0" err="1">
                          <a:solidFill>
                            <a:schemeClr val="tx1"/>
                          </a:solidFill>
                          <a:latin typeface="+mn-lt"/>
                          <a:ea typeface="+mn-ea"/>
                          <a:cs typeface="+mn-cs"/>
                        </a:rPr>
                        <a:t>max_depth</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9</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2918103173"/>
                  </a:ext>
                </a:extLst>
              </a:tr>
              <a:tr h="338845">
                <a:tc>
                  <a:txBody>
                    <a:bodyPr/>
                    <a:lstStyle/>
                    <a:p>
                      <a:pPr algn="ctr"/>
                      <a:r>
                        <a:rPr lang="en-US" altLang="ko-Kore-KR" sz="1200" b="0" kern="1200" dirty="0" err="1">
                          <a:solidFill>
                            <a:schemeClr val="tx1"/>
                          </a:solidFill>
                          <a:latin typeface="+mn-lt"/>
                          <a:ea typeface="+mn-ea"/>
                          <a:cs typeface="+mn-cs"/>
                        </a:rPr>
                        <a:t>Leaning_rate</a:t>
                      </a:r>
                      <a:endParaRPr lang="en-US" altLang="ko-Kore-KR" sz="12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0.1</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2507109758"/>
                  </a:ext>
                </a:extLst>
              </a:tr>
              <a:tr h="338845">
                <a:tc>
                  <a:txBody>
                    <a:bodyPr/>
                    <a:lstStyle/>
                    <a:p>
                      <a:pPr algn="ctr"/>
                      <a:r>
                        <a:rPr lang="en-US" altLang="ko-Kore-KR" sz="1200" b="0" kern="1200" dirty="0">
                          <a:solidFill>
                            <a:schemeClr val="tx1"/>
                          </a:solidFill>
                          <a:latin typeface="+mn-lt"/>
                          <a:ea typeface="+mn-ea"/>
                          <a:cs typeface="+mn-cs"/>
                        </a:rPr>
                        <a:t>L2 Norm</a:t>
                      </a:r>
                    </a:p>
                  </a:txBody>
                  <a:tcPr anchor="ctr">
                    <a:solidFill>
                      <a:schemeClr val="accent1">
                        <a:lumMod val="40000"/>
                        <a:lumOff val="60000"/>
                      </a:schemeClr>
                    </a:solidFill>
                  </a:tcPr>
                </a:tc>
                <a:tc>
                  <a:txBody>
                    <a:bodyPr/>
                    <a:lstStyle/>
                    <a:p>
                      <a:pPr algn="ctr" rtl="0" fontAlgn="b">
                        <a:spcBef>
                          <a:spcPts val="0"/>
                        </a:spcBef>
                        <a:spcAft>
                          <a:spcPts val="0"/>
                        </a:spcAft>
                      </a:pPr>
                      <a:r>
                        <a:rPr lang="en-US" altLang="ko-Kore-KR" sz="1200" b="0" kern="1200" dirty="0">
                          <a:solidFill>
                            <a:schemeClr val="bg1"/>
                          </a:solidFill>
                          <a:latin typeface="+mn-lt"/>
                          <a:ea typeface="+mn-ea"/>
                          <a:cs typeface="+mn-cs"/>
                        </a:rPr>
                        <a:t>1.0</a:t>
                      </a:r>
                      <a:endParaRPr lang="ko-Kore-KR" altLang="en-US" sz="1200" b="0" kern="1200" dirty="0">
                        <a:solidFill>
                          <a:schemeClr val="bg1"/>
                        </a:solidFill>
                        <a:latin typeface="+mn-lt"/>
                        <a:ea typeface="+mn-ea"/>
                        <a:cs typeface="+mn-cs"/>
                      </a:endParaRPr>
                    </a:p>
                  </a:txBody>
                  <a:tcPr marL="25400" marR="25400" marT="25400" marB="25400" anchor="ctr">
                    <a:noFill/>
                  </a:tcPr>
                </a:tc>
                <a:extLst>
                  <a:ext uri="{0D108BD9-81ED-4DB2-BD59-A6C34878D82A}">
                    <a16:rowId xmlns:a16="http://schemas.microsoft.com/office/drawing/2014/main" val="639116496"/>
                  </a:ext>
                </a:extLst>
              </a:tr>
            </a:tbl>
          </a:graphicData>
        </a:graphic>
      </p:graphicFrame>
      <p:sp>
        <p:nvSpPr>
          <p:cNvPr id="26" name="TextBox 25">
            <a:extLst>
              <a:ext uri="{FF2B5EF4-FFF2-40B4-BE49-F238E27FC236}">
                <a16:creationId xmlns:a16="http://schemas.microsoft.com/office/drawing/2014/main" id="{6C2E2D84-E2C0-635E-6271-C21BFA62B9BB}"/>
              </a:ext>
            </a:extLst>
          </p:cNvPr>
          <p:cNvSpPr txBox="1"/>
          <p:nvPr/>
        </p:nvSpPr>
        <p:spPr>
          <a:xfrm>
            <a:off x="6290442" y="3173779"/>
            <a:ext cx="2425592" cy="369332"/>
          </a:xfrm>
          <a:prstGeom prst="rect">
            <a:avLst/>
          </a:prstGeom>
          <a:noFill/>
        </p:spPr>
        <p:txBody>
          <a:bodyPr wrap="square">
            <a:spAutoFit/>
          </a:bodyPr>
          <a:lstStyle/>
          <a:p>
            <a:pPr algn="ctr"/>
            <a:r>
              <a:rPr lang="en-US" altLang="ko-Kore-KR" sz="1800" dirty="0" err="1">
                <a:solidFill>
                  <a:schemeClr val="accent1">
                    <a:lumMod val="75000"/>
                  </a:schemeClr>
                </a:solidFill>
              </a:rPr>
              <a:t>XGBoost</a:t>
            </a:r>
            <a:r>
              <a:rPr lang="en-US" altLang="ko-Kore-KR" sz="1800" dirty="0">
                <a:solidFill>
                  <a:schemeClr val="accent1">
                    <a:lumMod val="75000"/>
                  </a:schemeClr>
                </a:solidFill>
              </a:rPr>
              <a:t> Regressor</a:t>
            </a:r>
          </a:p>
        </p:txBody>
      </p:sp>
      <p:sp>
        <p:nvSpPr>
          <p:cNvPr id="3" name="Text Placeholder 3">
            <a:extLst>
              <a:ext uri="{FF2B5EF4-FFF2-40B4-BE49-F238E27FC236}">
                <a16:creationId xmlns:a16="http://schemas.microsoft.com/office/drawing/2014/main" id="{32F12E24-74B6-57B1-A7F6-60E3BCCC3B5D}"/>
              </a:ext>
            </a:extLst>
          </p:cNvPr>
          <p:cNvSpPr txBox="1">
            <a:spLocks/>
          </p:cNvSpPr>
          <p:nvPr/>
        </p:nvSpPr>
        <p:spPr>
          <a:xfrm>
            <a:off x="1140619" y="1869652"/>
            <a:ext cx="7107460" cy="189373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AutoNum type="arabicPeriod"/>
            </a:pPr>
            <a:r>
              <a:rPr lang="en" sz="2000" b="1" dirty="0">
                <a:solidFill>
                  <a:srgbClr val="C00000"/>
                </a:solidFill>
                <a:latin typeface="Franklin Gothic Medium"/>
              </a:rPr>
              <a:t>Optimization</a:t>
            </a:r>
            <a:r>
              <a:rPr lang="ko-KR" altLang="en-US" sz="2000" b="1" dirty="0">
                <a:solidFill>
                  <a:srgbClr val="C00000"/>
                </a:solidFill>
                <a:latin typeface="Franklin Gothic Medium"/>
                <a:ea typeface="돋움"/>
              </a:rPr>
              <a:t> </a:t>
            </a:r>
            <a:r>
              <a:rPr lang="en" sz="1600" b="1" dirty="0">
                <a:solidFill>
                  <a:srgbClr val="C00000"/>
                </a:solidFill>
                <a:latin typeface="Franklin Gothic Medium"/>
              </a:rPr>
              <a:t>(with </a:t>
            </a:r>
            <a:r>
              <a:rPr lang="en" sz="1600" b="1" dirty="0" err="1">
                <a:solidFill>
                  <a:srgbClr val="C00000"/>
                </a:solidFill>
                <a:latin typeface="Franklin Gothic Medium"/>
              </a:rPr>
              <a:t>GridSearchCV</a:t>
            </a:r>
            <a:r>
              <a:rPr lang="en" sz="1600" b="1" dirty="0">
                <a:solidFill>
                  <a:srgbClr val="C00000"/>
                </a:solidFill>
                <a:latin typeface="Franklin Gothic Medium"/>
              </a:rPr>
              <a:t>)</a:t>
            </a:r>
            <a:endParaRPr lang="ko-KR" altLang="en" sz="1600" b="1" dirty="0">
              <a:solidFill>
                <a:srgbClr val="C00000"/>
              </a:solidFill>
              <a:latin typeface="Franklin Gothic Medium"/>
              <a:ea typeface="돋움"/>
            </a:endParaRPr>
          </a:p>
          <a:p>
            <a:pPr marL="0" indent="0">
              <a:buFont typeface="Wingdings" charset="2"/>
              <a:buNone/>
            </a:pPr>
            <a:endParaRPr lang="en-US" sz="2000" b="1" dirty="0">
              <a:solidFill>
                <a:srgbClr val="C00000"/>
              </a:solidFill>
              <a:latin typeface="Franklin Gothic Medium"/>
            </a:endParaRPr>
          </a:p>
        </p:txBody>
      </p:sp>
      <p:sp>
        <p:nvSpPr>
          <p:cNvPr id="4" name="Text Placeholder 3">
            <a:extLst>
              <a:ext uri="{FF2B5EF4-FFF2-40B4-BE49-F238E27FC236}">
                <a16:creationId xmlns:a16="http://schemas.microsoft.com/office/drawing/2014/main" id="{C44FDDD4-3DB9-744E-E4A0-5AB34727FD9F}"/>
              </a:ext>
            </a:extLst>
          </p:cNvPr>
          <p:cNvSpPr txBox="1">
            <a:spLocks/>
          </p:cNvSpPr>
          <p:nvPr/>
        </p:nvSpPr>
        <p:spPr>
          <a:xfrm>
            <a:off x="813067" y="2354386"/>
            <a:ext cx="7947199" cy="1010494"/>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640080" lvl="1" indent="-457200">
              <a:buClr>
                <a:srgbClr val="000000"/>
              </a:buClr>
              <a:buFont typeface="Wingdings" pitchFamily="2" charset="2"/>
              <a:buChar char="§"/>
            </a:pPr>
            <a:r>
              <a:rPr lang="en-US" sz="1500" dirty="0">
                <a:solidFill>
                  <a:schemeClr val="bg1"/>
                </a:solidFill>
                <a:latin typeface="Franklin Gothic Medium"/>
              </a:rPr>
              <a:t>Explore various combinations of hyperparameters to enhance model performance</a:t>
            </a:r>
          </a:p>
          <a:p>
            <a:pPr marL="640080" lvl="1" indent="-457200">
              <a:buClr>
                <a:srgbClr val="000000"/>
              </a:buClr>
              <a:buFont typeface="Wingdings" pitchFamily="2" charset="2"/>
              <a:buChar char="§"/>
            </a:pPr>
            <a:r>
              <a:rPr lang="en-US" sz="1500" dirty="0">
                <a:solidFill>
                  <a:schemeClr val="bg1"/>
                </a:solidFill>
                <a:latin typeface="Franklin Gothic Medium"/>
              </a:rPr>
              <a:t>Extra Tree Regressor &amp; Random Forest Regressor : Large number of trees</a:t>
            </a:r>
          </a:p>
        </p:txBody>
      </p:sp>
    </p:spTree>
    <p:extLst>
      <p:ext uri="{BB962C8B-B14F-4D97-AF65-F5344CB8AC3E}">
        <p14:creationId xmlns:p14="http://schemas.microsoft.com/office/powerpoint/2010/main" val="3418168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98A66344-A0E6-8EDB-2DDE-AD5F6715441A}"/>
              </a:ext>
            </a:extLst>
          </p:cNvPr>
          <p:cNvSpPr txBox="1">
            <a:spLocks/>
          </p:cNvSpPr>
          <p:nvPr/>
        </p:nvSpPr>
        <p:spPr>
          <a:xfrm>
            <a:off x="1155313" y="1348831"/>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latin typeface="Franklin Gothic Demi Cond"/>
                <a:ea typeface="돋움"/>
              </a:rPr>
              <a:t>Model Training</a:t>
            </a:r>
            <a:endParaRPr lang="ko-KR" altLang="en-US"/>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Methodology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dirty="0" smtClean="0"/>
              <a:pPr/>
              <a:t>28</a:t>
            </a:fld>
            <a:endParaRPr lang="en-US"/>
          </a:p>
        </p:txBody>
      </p:sp>
      <p:graphicFrame>
        <p:nvGraphicFramePr>
          <p:cNvPr id="7" name="표 8">
            <a:extLst>
              <a:ext uri="{FF2B5EF4-FFF2-40B4-BE49-F238E27FC236}">
                <a16:creationId xmlns:a16="http://schemas.microsoft.com/office/drawing/2014/main" id="{1F94B72D-299B-C958-E8DF-4FD32C4C4A4F}"/>
              </a:ext>
            </a:extLst>
          </p:cNvPr>
          <p:cNvGraphicFramePr>
            <a:graphicFrameLocks noGrp="1"/>
          </p:cNvGraphicFramePr>
          <p:nvPr>
            <p:extLst>
              <p:ext uri="{D42A27DB-BD31-4B8C-83A1-F6EECF244321}">
                <p14:modId xmlns:p14="http://schemas.microsoft.com/office/powerpoint/2010/main" val="1338116232"/>
              </p:ext>
            </p:extLst>
          </p:nvPr>
        </p:nvGraphicFramePr>
        <p:xfrm>
          <a:off x="1071894" y="3417622"/>
          <a:ext cx="3811635" cy="365760"/>
        </p:xfrm>
        <a:graphic>
          <a:graphicData uri="http://schemas.openxmlformats.org/drawingml/2006/table">
            <a:tbl>
              <a:tblPr firstRow="1" bandRow="1">
                <a:tableStyleId>{5C22544A-7EE6-4342-B048-85BDC9FD1C3A}</a:tableStyleId>
              </a:tblPr>
              <a:tblGrid>
                <a:gridCol w="762327">
                  <a:extLst>
                    <a:ext uri="{9D8B030D-6E8A-4147-A177-3AD203B41FA5}">
                      <a16:colId xmlns:a16="http://schemas.microsoft.com/office/drawing/2014/main" val="942248315"/>
                    </a:ext>
                  </a:extLst>
                </a:gridCol>
                <a:gridCol w="762327">
                  <a:extLst>
                    <a:ext uri="{9D8B030D-6E8A-4147-A177-3AD203B41FA5}">
                      <a16:colId xmlns:a16="http://schemas.microsoft.com/office/drawing/2014/main" val="3118669479"/>
                    </a:ext>
                  </a:extLst>
                </a:gridCol>
                <a:gridCol w="762327">
                  <a:extLst>
                    <a:ext uri="{9D8B030D-6E8A-4147-A177-3AD203B41FA5}">
                      <a16:colId xmlns:a16="http://schemas.microsoft.com/office/drawing/2014/main" val="3646342948"/>
                    </a:ext>
                  </a:extLst>
                </a:gridCol>
                <a:gridCol w="762327">
                  <a:extLst>
                    <a:ext uri="{9D8B030D-6E8A-4147-A177-3AD203B41FA5}">
                      <a16:colId xmlns:a16="http://schemas.microsoft.com/office/drawing/2014/main" val="2805423840"/>
                    </a:ext>
                  </a:extLst>
                </a:gridCol>
                <a:gridCol w="762327">
                  <a:extLst>
                    <a:ext uri="{9D8B030D-6E8A-4147-A177-3AD203B41FA5}">
                      <a16:colId xmlns:a16="http://schemas.microsoft.com/office/drawing/2014/main" val="2193680494"/>
                    </a:ext>
                  </a:extLst>
                </a:gridCol>
              </a:tblGrid>
              <a:tr h="356756">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050">
                          <a:solidFill>
                            <a:schemeClr val="accent1">
                              <a:lumMod val="75000"/>
                            </a:schemeClr>
                          </a:solidFill>
                        </a:rPr>
                        <a:t>validation</a:t>
                      </a:r>
                      <a:endParaRPr lang="ko-Kore-KR" sz="1050">
                        <a:solidFill>
                          <a:schemeClr val="accent1">
                            <a:lumMod val="7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756792840"/>
                  </a:ext>
                </a:extLst>
              </a:tr>
            </a:tbl>
          </a:graphicData>
        </a:graphic>
      </p:graphicFrame>
      <p:graphicFrame>
        <p:nvGraphicFramePr>
          <p:cNvPr id="9" name="표 8">
            <a:extLst>
              <a:ext uri="{FF2B5EF4-FFF2-40B4-BE49-F238E27FC236}">
                <a16:creationId xmlns:a16="http://schemas.microsoft.com/office/drawing/2014/main" id="{C17A043A-90E3-4094-DE18-219029060E5B}"/>
              </a:ext>
            </a:extLst>
          </p:cNvPr>
          <p:cNvGraphicFramePr>
            <a:graphicFrameLocks noGrp="1"/>
          </p:cNvGraphicFramePr>
          <p:nvPr>
            <p:extLst>
              <p:ext uri="{D42A27DB-BD31-4B8C-83A1-F6EECF244321}">
                <p14:modId xmlns:p14="http://schemas.microsoft.com/office/powerpoint/2010/main" val="132641271"/>
              </p:ext>
            </p:extLst>
          </p:nvPr>
        </p:nvGraphicFramePr>
        <p:xfrm>
          <a:off x="1071895" y="3827405"/>
          <a:ext cx="3811635" cy="365760"/>
        </p:xfrm>
        <a:graphic>
          <a:graphicData uri="http://schemas.openxmlformats.org/drawingml/2006/table">
            <a:tbl>
              <a:tblPr firstRow="1" bandRow="1">
                <a:tableStyleId>{5C22544A-7EE6-4342-B048-85BDC9FD1C3A}</a:tableStyleId>
              </a:tblPr>
              <a:tblGrid>
                <a:gridCol w="762327">
                  <a:extLst>
                    <a:ext uri="{9D8B030D-6E8A-4147-A177-3AD203B41FA5}">
                      <a16:colId xmlns:a16="http://schemas.microsoft.com/office/drawing/2014/main" val="942248315"/>
                    </a:ext>
                  </a:extLst>
                </a:gridCol>
                <a:gridCol w="762327">
                  <a:extLst>
                    <a:ext uri="{9D8B030D-6E8A-4147-A177-3AD203B41FA5}">
                      <a16:colId xmlns:a16="http://schemas.microsoft.com/office/drawing/2014/main" val="3118669479"/>
                    </a:ext>
                  </a:extLst>
                </a:gridCol>
                <a:gridCol w="762327">
                  <a:extLst>
                    <a:ext uri="{9D8B030D-6E8A-4147-A177-3AD203B41FA5}">
                      <a16:colId xmlns:a16="http://schemas.microsoft.com/office/drawing/2014/main" val="3646342948"/>
                    </a:ext>
                  </a:extLst>
                </a:gridCol>
                <a:gridCol w="762327">
                  <a:extLst>
                    <a:ext uri="{9D8B030D-6E8A-4147-A177-3AD203B41FA5}">
                      <a16:colId xmlns:a16="http://schemas.microsoft.com/office/drawing/2014/main" val="2805423840"/>
                    </a:ext>
                  </a:extLst>
                </a:gridCol>
                <a:gridCol w="762327">
                  <a:extLst>
                    <a:ext uri="{9D8B030D-6E8A-4147-A177-3AD203B41FA5}">
                      <a16:colId xmlns:a16="http://schemas.microsoft.com/office/drawing/2014/main" val="2193680494"/>
                    </a:ext>
                  </a:extLst>
                </a:gridCol>
              </a:tblGrid>
              <a:tr h="361711">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050">
                          <a:solidFill>
                            <a:schemeClr val="accent1">
                              <a:lumMod val="75000"/>
                            </a:schemeClr>
                          </a:solidFill>
                        </a:rPr>
                        <a:t>validation</a:t>
                      </a:r>
                      <a:endParaRPr lang="ko-Kore-KR" sz="1050" b="1" kern="120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756792840"/>
                  </a:ext>
                </a:extLst>
              </a:tr>
            </a:tbl>
          </a:graphicData>
        </a:graphic>
      </p:graphicFrame>
      <p:graphicFrame>
        <p:nvGraphicFramePr>
          <p:cNvPr id="10" name="표 8">
            <a:extLst>
              <a:ext uri="{FF2B5EF4-FFF2-40B4-BE49-F238E27FC236}">
                <a16:creationId xmlns:a16="http://schemas.microsoft.com/office/drawing/2014/main" id="{943FA724-3880-1666-A89E-1DB36F3E2198}"/>
              </a:ext>
            </a:extLst>
          </p:cNvPr>
          <p:cNvGraphicFramePr>
            <a:graphicFrameLocks noGrp="1"/>
          </p:cNvGraphicFramePr>
          <p:nvPr>
            <p:extLst>
              <p:ext uri="{D42A27DB-BD31-4B8C-83A1-F6EECF244321}">
                <p14:modId xmlns:p14="http://schemas.microsoft.com/office/powerpoint/2010/main" val="2393890828"/>
              </p:ext>
            </p:extLst>
          </p:nvPr>
        </p:nvGraphicFramePr>
        <p:xfrm>
          <a:off x="1071895" y="4231516"/>
          <a:ext cx="3811635" cy="365760"/>
        </p:xfrm>
        <a:graphic>
          <a:graphicData uri="http://schemas.openxmlformats.org/drawingml/2006/table">
            <a:tbl>
              <a:tblPr firstRow="1" bandRow="1">
                <a:tableStyleId>{5C22544A-7EE6-4342-B048-85BDC9FD1C3A}</a:tableStyleId>
              </a:tblPr>
              <a:tblGrid>
                <a:gridCol w="762327">
                  <a:extLst>
                    <a:ext uri="{9D8B030D-6E8A-4147-A177-3AD203B41FA5}">
                      <a16:colId xmlns:a16="http://schemas.microsoft.com/office/drawing/2014/main" val="942248315"/>
                    </a:ext>
                  </a:extLst>
                </a:gridCol>
                <a:gridCol w="762327">
                  <a:extLst>
                    <a:ext uri="{9D8B030D-6E8A-4147-A177-3AD203B41FA5}">
                      <a16:colId xmlns:a16="http://schemas.microsoft.com/office/drawing/2014/main" val="3118669479"/>
                    </a:ext>
                  </a:extLst>
                </a:gridCol>
                <a:gridCol w="762327">
                  <a:extLst>
                    <a:ext uri="{9D8B030D-6E8A-4147-A177-3AD203B41FA5}">
                      <a16:colId xmlns:a16="http://schemas.microsoft.com/office/drawing/2014/main" val="3646342948"/>
                    </a:ext>
                  </a:extLst>
                </a:gridCol>
                <a:gridCol w="762327">
                  <a:extLst>
                    <a:ext uri="{9D8B030D-6E8A-4147-A177-3AD203B41FA5}">
                      <a16:colId xmlns:a16="http://schemas.microsoft.com/office/drawing/2014/main" val="2805423840"/>
                    </a:ext>
                  </a:extLst>
                </a:gridCol>
                <a:gridCol w="762327">
                  <a:extLst>
                    <a:ext uri="{9D8B030D-6E8A-4147-A177-3AD203B41FA5}">
                      <a16:colId xmlns:a16="http://schemas.microsoft.com/office/drawing/2014/main" val="2193680494"/>
                    </a:ext>
                  </a:extLst>
                </a:gridCol>
              </a:tblGrid>
              <a:tr h="361711">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050" b="1" kern="1200">
                          <a:solidFill>
                            <a:schemeClr val="accent1">
                              <a:lumMod val="75000"/>
                            </a:schemeClr>
                          </a:solidFill>
                          <a:latin typeface="+mn-lt"/>
                          <a:ea typeface="+mn-ea"/>
                          <a:cs typeface="+mn-cs"/>
                        </a:rPr>
                        <a:t>validation</a:t>
                      </a:r>
                      <a:endParaRPr lang="ko-Kore-KR" sz="1050" b="1" kern="1200">
                        <a:solidFill>
                          <a:schemeClr val="accent1">
                            <a:lumMod val="7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ko-Kore-KR" altLang="en-US" sz="1200" b="1" kern="1200">
                        <a:solidFill>
                          <a:schemeClr val="accent1">
                            <a:lumMod val="50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756792840"/>
                  </a:ext>
                </a:extLst>
              </a:tr>
            </a:tbl>
          </a:graphicData>
        </a:graphic>
      </p:graphicFrame>
      <p:graphicFrame>
        <p:nvGraphicFramePr>
          <p:cNvPr id="11" name="표 10">
            <a:extLst>
              <a:ext uri="{FF2B5EF4-FFF2-40B4-BE49-F238E27FC236}">
                <a16:creationId xmlns:a16="http://schemas.microsoft.com/office/drawing/2014/main" id="{C6059790-0A75-18F4-B79C-A44DB3A4F3F4}"/>
              </a:ext>
            </a:extLst>
          </p:cNvPr>
          <p:cNvGraphicFramePr>
            <a:graphicFrameLocks noGrp="1"/>
          </p:cNvGraphicFramePr>
          <p:nvPr>
            <p:extLst>
              <p:ext uri="{D42A27DB-BD31-4B8C-83A1-F6EECF244321}">
                <p14:modId xmlns:p14="http://schemas.microsoft.com/office/powerpoint/2010/main" val="3288748672"/>
              </p:ext>
            </p:extLst>
          </p:nvPr>
        </p:nvGraphicFramePr>
        <p:xfrm>
          <a:off x="1071895" y="4636930"/>
          <a:ext cx="3811635" cy="365760"/>
        </p:xfrm>
        <a:graphic>
          <a:graphicData uri="http://schemas.openxmlformats.org/drawingml/2006/table">
            <a:tbl>
              <a:tblPr firstRow="1" bandRow="1">
                <a:tableStyleId>{5C22544A-7EE6-4342-B048-85BDC9FD1C3A}</a:tableStyleId>
              </a:tblPr>
              <a:tblGrid>
                <a:gridCol w="762327">
                  <a:extLst>
                    <a:ext uri="{9D8B030D-6E8A-4147-A177-3AD203B41FA5}">
                      <a16:colId xmlns:a16="http://schemas.microsoft.com/office/drawing/2014/main" val="942248315"/>
                    </a:ext>
                  </a:extLst>
                </a:gridCol>
                <a:gridCol w="762327">
                  <a:extLst>
                    <a:ext uri="{9D8B030D-6E8A-4147-A177-3AD203B41FA5}">
                      <a16:colId xmlns:a16="http://schemas.microsoft.com/office/drawing/2014/main" val="3118669479"/>
                    </a:ext>
                  </a:extLst>
                </a:gridCol>
                <a:gridCol w="762327">
                  <a:extLst>
                    <a:ext uri="{9D8B030D-6E8A-4147-A177-3AD203B41FA5}">
                      <a16:colId xmlns:a16="http://schemas.microsoft.com/office/drawing/2014/main" val="3646342948"/>
                    </a:ext>
                  </a:extLst>
                </a:gridCol>
                <a:gridCol w="762327">
                  <a:extLst>
                    <a:ext uri="{9D8B030D-6E8A-4147-A177-3AD203B41FA5}">
                      <a16:colId xmlns:a16="http://schemas.microsoft.com/office/drawing/2014/main" val="2805423840"/>
                    </a:ext>
                  </a:extLst>
                </a:gridCol>
                <a:gridCol w="762327">
                  <a:extLst>
                    <a:ext uri="{9D8B030D-6E8A-4147-A177-3AD203B41FA5}">
                      <a16:colId xmlns:a16="http://schemas.microsoft.com/office/drawing/2014/main" val="2193680494"/>
                    </a:ext>
                  </a:extLst>
                </a:gridCol>
              </a:tblGrid>
              <a:tr h="361711">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050" b="1" kern="1200">
                          <a:solidFill>
                            <a:schemeClr val="accent1">
                              <a:lumMod val="75000"/>
                            </a:schemeClr>
                          </a:solidFill>
                          <a:latin typeface="+mn-lt"/>
                          <a:ea typeface="+mn-ea"/>
                          <a:cs typeface="+mn-cs"/>
                        </a:rPr>
                        <a:t>validation</a:t>
                      </a:r>
                      <a:endParaRPr lang="ko-Kore-KR" sz="1050" b="1" kern="1200">
                        <a:solidFill>
                          <a:schemeClr val="accent1">
                            <a:lumMod val="7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ko-Kore-KR" altLang="en-US" sz="1200" b="1" kern="1200">
                        <a:solidFill>
                          <a:schemeClr val="accent1">
                            <a:lumMod val="7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756792840"/>
                  </a:ext>
                </a:extLst>
              </a:tr>
            </a:tbl>
          </a:graphicData>
        </a:graphic>
      </p:graphicFrame>
      <p:graphicFrame>
        <p:nvGraphicFramePr>
          <p:cNvPr id="12" name="표 11">
            <a:extLst>
              <a:ext uri="{FF2B5EF4-FFF2-40B4-BE49-F238E27FC236}">
                <a16:creationId xmlns:a16="http://schemas.microsoft.com/office/drawing/2014/main" id="{919742D9-8562-0E9D-A599-BD2F1C4FBD31}"/>
              </a:ext>
            </a:extLst>
          </p:cNvPr>
          <p:cNvGraphicFramePr>
            <a:graphicFrameLocks noGrp="1"/>
          </p:cNvGraphicFramePr>
          <p:nvPr>
            <p:extLst>
              <p:ext uri="{D42A27DB-BD31-4B8C-83A1-F6EECF244321}">
                <p14:modId xmlns:p14="http://schemas.microsoft.com/office/powerpoint/2010/main" val="2997032221"/>
              </p:ext>
            </p:extLst>
          </p:nvPr>
        </p:nvGraphicFramePr>
        <p:xfrm>
          <a:off x="1071895" y="5042338"/>
          <a:ext cx="3811635" cy="365760"/>
        </p:xfrm>
        <a:graphic>
          <a:graphicData uri="http://schemas.openxmlformats.org/drawingml/2006/table">
            <a:tbl>
              <a:tblPr firstRow="1" bandRow="1">
                <a:tableStyleId>{5C22544A-7EE6-4342-B048-85BDC9FD1C3A}</a:tableStyleId>
              </a:tblPr>
              <a:tblGrid>
                <a:gridCol w="762327">
                  <a:extLst>
                    <a:ext uri="{9D8B030D-6E8A-4147-A177-3AD203B41FA5}">
                      <a16:colId xmlns:a16="http://schemas.microsoft.com/office/drawing/2014/main" val="942248315"/>
                    </a:ext>
                  </a:extLst>
                </a:gridCol>
                <a:gridCol w="762327">
                  <a:extLst>
                    <a:ext uri="{9D8B030D-6E8A-4147-A177-3AD203B41FA5}">
                      <a16:colId xmlns:a16="http://schemas.microsoft.com/office/drawing/2014/main" val="3118669479"/>
                    </a:ext>
                  </a:extLst>
                </a:gridCol>
                <a:gridCol w="762327">
                  <a:extLst>
                    <a:ext uri="{9D8B030D-6E8A-4147-A177-3AD203B41FA5}">
                      <a16:colId xmlns:a16="http://schemas.microsoft.com/office/drawing/2014/main" val="3646342948"/>
                    </a:ext>
                  </a:extLst>
                </a:gridCol>
                <a:gridCol w="762327">
                  <a:extLst>
                    <a:ext uri="{9D8B030D-6E8A-4147-A177-3AD203B41FA5}">
                      <a16:colId xmlns:a16="http://schemas.microsoft.com/office/drawing/2014/main" val="2805423840"/>
                    </a:ext>
                  </a:extLst>
                </a:gridCol>
                <a:gridCol w="762327">
                  <a:extLst>
                    <a:ext uri="{9D8B030D-6E8A-4147-A177-3AD203B41FA5}">
                      <a16:colId xmlns:a16="http://schemas.microsoft.com/office/drawing/2014/main" val="2193680494"/>
                    </a:ext>
                  </a:extLst>
                </a:gridCol>
              </a:tblGrid>
              <a:tr h="356756">
                <a:tc>
                  <a:txBody>
                    <a:bodyPr/>
                    <a:lstStyle/>
                    <a:p>
                      <a:pPr algn="ctr"/>
                      <a:r>
                        <a:rPr lang="en-US" sz="1050" b="1" kern="1200">
                          <a:solidFill>
                            <a:schemeClr val="accent1">
                              <a:lumMod val="75000"/>
                            </a:schemeClr>
                          </a:solidFill>
                          <a:latin typeface="+mn-lt"/>
                          <a:ea typeface="+mn-ea"/>
                          <a:cs typeface="+mn-cs"/>
                        </a:rPr>
                        <a:t>validation</a:t>
                      </a:r>
                      <a:endParaRPr lang="ko-Kore-KR" sz="1050" b="1" kern="1200">
                        <a:solidFill>
                          <a:schemeClr val="accent1">
                            <a:lumMod val="75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ko-Kore-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756792840"/>
                  </a:ext>
                </a:extLst>
              </a:tr>
            </a:tbl>
          </a:graphicData>
        </a:graphic>
      </p:graphicFrame>
      <p:sp>
        <p:nvSpPr>
          <p:cNvPr id="14" name="왼쪽 중괄호[L] 13">
            <a:extLst>
              <a:ext uri="{FF2B5EF4-FFF2-40B4-BE49-F238E27FC236}">
                <a16:creationId xmlns:a16="http://schemas.microsoft.com/office/drawing/2014/main" id="{A0C3214E-0B75-75F7-F74F-4FBA6FAA7D16}"/>
              </a:ext>
            </a:extLst>
          </p:cNvPr>
          <p:cNvSpPr/>
          <p:nvPr/>
        </p:nvSpPr>
        <p:spPr>
          <a:xfrm rot="5400000">
            <a:off x="2810483" y="1276279"/>
            <a:ext cx="334459" cy="381163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kumimoji="1" lang="ko-Kore-KR" altLang="en-US"/>
          </a:p>
        </p:txBody>
      </p:sp>
      <p:sp>
        <p:nvSpPr>
          <p:cNvPr id="15" name="TextBox 14">
            <a:extLst>
              <a:ext uri="{FF2B5EF4-FFF2-40B4-BE49-F238E27FC236}">
                <a16:creationId xmlns:a16="http://schemas.microsoft.com/office/drawing/2014/main" id="{8591F415-2441-68E8-39B8-4403B59C6C71}"/>
              </a:ext>
            </a:extLst>
          </p:cNvPr>
          <p:cNvSpPr txBox="1"/>
          <p:nvPr/>
        </p:nvSpPr>
        <p:spPr>
          <a:xfrm>
            <a:off x="208740" y="3539184"/>
            <a:ext cx="804455" cy="261610"/>
          </a:xfrm>
          <a:prstGeom prst="rect">
            <a:avLst/>
          </a:prstGeom>
          <a:noFill/>
        </p:spPr>
        <p:txBody>
          <a:bodyPr wrap="square" rtlCol="0">
            <a:spAutoFit/>
          </a:bodyPr>
          <a:lstStyle/>
          <a:p>
            <a:r>
              <a:rPr kumimoji="1" lang="en-US" altLang="ko-Kore-KR" sz="1100">
                <a:solidFill>
                  <a:schemeClr val="accent1">
                    <a:lumMod val="75000"/>
                  </a:schemeClr>
                </a:solidFill>
              </a:rPr>
              <a:t>iteration 1</a:t>
            </a:r>
            <a:endParaRPr kumimoji="1" lang="ko-Kore-KR" altLang="en-US" sz="1100">
              <a:solidFill>
                <a:schemeClr val="accent1">
                  <a:lumMod val="75000"/>
                </a:schemeClr>
              </a:solidFill>
            </a:endParaRPr>
          </a:p>
        </p:txBody>
      </p:sp>
      <p:sp>
        <p:nvSpPr>
          <p:cNvPr id="16" name="TextBox 15">
            <a:extLst>
              <a:ext uri="{FF2B5EF4-FFF2-40B4-BE49-F238E27FC236}">
                <a16:creationId xmlns:a16="http://schemas.microsoft.com/office/drawing/2014/main" id="{3D6D925B-E230-8789-0F3F-08C73DECD456}"/>
              </a:ext>
            </a:extLst>
          </p:cNvPr>
          <p:cNvSpPr txBox="1"/>
          <p:nvPr/>
        </p:nvSpPr>
        <p:spPr>
          <a:xfrm>
            <a:off x="208740" y="3942346"/>
            <a:ext cx="804455" cy="261610"/>
          </a:xfrm>
          <a:prstGeom prst="rect">
            <a:avLst/>
          </a:prstGeom>
          <a:noFill/>
        </p:spPr>
        <p:txBody>
          <a:bodyPr wrap="square" rtlCol="0">
            <a:spAutoFit/>
          </a:bodyPr>
          <a:lstStyle/>
          <a:p>
            <a:r>
              <a:rPr kumimoji="1" lang="en-US" altLang="ko-Kore-KR" sz="1100">
                <a:solidFill>
                  <a:schemeClr val="accent1">
                    <a:lumMod val="75000"/>
                  </a:schemeClr>
                </a:solidFill>
              </a:rPr>
              <a:t>iteration 2</a:t>
            </a:r>
            <a:endParaRPr kumimoji="1" lang="ko-Kore-KR" altLang="en-US" sz="1100">
              <a:solidFill>
                <a:schemeClr val="accent1">
                  <a:lumMod val="75000"/>
                </a:schemeClr>
              </a:solidFill>
            </a:endParaRPr>
          </a:p>
        </p:txBody>
      </p:sp>
      <p:sp>
        <p:nvSpPr>
          <p:cNvPr id="17" name="TextBox 16">
            <a:extLst>
              <a:ext uri="{FF2B5EF4-FFF2-40B4-BE49-F238E27FC236}">
                <a16:creationId xmlns:a16="http://schemas.microsoft.com/office/drawing/2014/main" id="{9C6BDF82-58F9-FE89-A256-04ACEDDF0254}"/>
              </a:ext>
            </a:extLst>
          </p:cNvPr>
          <p:cNvSpPr txBox="1"/>
          <p:nvPr/>
        </p:nvSpPr>
        <p:spPr>
          <a:xfrm>
            <a:off x="213206" y="4303705"/>
            <a:ext cx="804455" cy="261610"/>
          </a:xfrm>
          <a:prstGeom prst="rect">
            <a:avLst/>
          </a:prstGeom>
          <a:noFill/>
        </p:spPr>
        <p:txBody>
          <a:bodyPr wrap="square" rtlCol="0">
            <a:spAutoFit/>
          </a:bodyPr>
          <a:lstStyle/>
          <a:p>
            <a:r>
              <a:rPr kumimoji="1" lang="en-US" altLang="ko-Kore-KR" sz="1100">
                <a:solidFill>
                  <a:schemeClr val="accent1">
                    <a:lumMod val="75000"/>
                  </a:schemeClr>
                </a:solidFill>
              </a:rPr>
              <a:t>iteration 3</a:t>
            </a:r>
            <a:endParaRPr kumimoji="1" lang="ko-Kore-KR" altLang="en-US" sz="1100">
              <a:solidFill>
                <a:schemeClr val="accent1">
                  <a:lumMod val="75000"/>
                </a:schemeClr>
              </a:solidFill>
            </a:endParaRPr>
          </a:p>
        </p:txBody>
      </p:sp>
      <p:sp>
        <p:nvSpPr>
          <p:cNvPr id="18" name="TextBox 17">
            <a:extLst>
              <a:ext uri="{FF2B5EF4-FFF2-40B4-BE49-F238E27FC236}">
                <a16:creationId xmlns:a16="http://schemas.microsoft.com/office/drawing/2014/main" id="{788DCBEC-2C57-4F86-E25F-C2417B506FF2}"/>
              </a:ext>
            </a:extLst>
          </p:cNvPr>
          <p:cNvSpPr txBox="1"/>
          <p:nvPr/>
        </p:nvSpPr>
        <p:spPr>
          <a:xfrm>
            <a:off x="208739" y="4711352"/>
            <a:ext cx="804455" cy="261610"/>
          </a:xfrm>
          <a:prstGeom prst="rect">
            <a:avLst/>
          </a:prstGeom>
          <a:noFill/>
        </p:spPr>
        <p:txBody>
          <a:bodyPr wrap="square" rtlCol="0">
            <a:spAutoFit/>
          </a:bodyPr>
          <a:lstStyle/>
          <a:p>
            <a:r>
              <a:rPr kumimoji="1" lang="en-US" altLang="ko-Kore-KR" sz="1100">
                <a:solidFill>
                  <a:schemeClr val="accent1">
                    <a:lumMod val="75000"/>
                  </a:schemeClr>
                </a:solidFill>
              </a:rPr>
              <a:t>iteration 4</a:t>
            </a:r>
            <a:endParaRPr kumimoji="1" lang="ko-Kore-KR" altLang="en-US" sz="1100">
              <a:solidFill>
                <a:schemeClr val="accent1">
                  <a:lumMod val="75000"/>
                </a:schemeClr>
              </a:solidFill>
            </a:endParaRPr>
          </a:p>
        </p:txBody>
      </p:sp>
      <p:sp>
        <p:nvSpPr>
          <p:cNvPr id="19" name="TextBox 18">
            <a:extLst>
              <a:ext uri="{FF2B5EF4-FFF2-40B4-BE49-F238E27FC236}">
                <a16:creationId xmlns:a16="http://schemas.microsoft.com/office/drawing/2014/main" id="{62C46A68-66D1-2B1B-C0D9-EE1D37001570}"/>
              </a:ext>
            </a:extLst>
          </p:cNvPr>
          <p:cNvSpPr txBox="1"/>
          <p:nvPr/>
        </p:nvSpPr>
        <p:spPr>
          <a:xfrm>
            <a:off x="208738" y="5118999"/>
            <a:ext cx="804455" cy="261610"/>
          </a:xfrm>
          <a:prstGeom prst="rect">
            <a:avLst/>
          </a:prstGeom>
          <a:noFill/>
        </p:spPr>
        <p:txBody>
          <a:bodyPr wrap="square" rtlCol="0">
            <a:spAutoFit/>
          </a:bodyPr>
          <a:lstStyle/>
          <a:p>
            <a:r>
              <a:rPr kumimoji="1" lang="en-US" altLang="ko-Kore-KR" sz="1100">
                <a:solidFill>
                  <a:schemeClr val="accent1">
                    <a:lumMod val="75000"/>
                  </a:schemeClr>
                </a:solidFill>
              </a:rPr>
              <a:t>iteration 5</a:t>
            </a:r>
            <a:endParaRPr kumimoji="1" lang="ko-Kore-KR" altLang="en-US" sz="1100">
              <a:solidFill>
                <a:schemeClr val="accent1">
                  <a:lumMod val="75000"/>
                </a:schemeClr>
              </a:solidFill>
            </a:endParaRPr>
          </a:p>
        </p:txBody>
      </p:sp>
      <p:sp>
        <p:nvSpPr>
          <p:cNvPr id="20" name="TextBox 19">
            <a:extLst>
              <a:ext uri="{FF2B5EF4-FFF2-40B4-BE49-F238E27FC236}">
                <a16:creationId xmlns:a16="http://schemas.microsoft.com/office/drawing/2014/main" id="{560A7440-24E7-F45F-18F6-756427F75EFE}"/>
              </a:ext>
            </a:extLst>
          </p:cNvPr>
          <p:cNvSpPr txBox="1"/>
          <p:nvPr/>
        </p:nvSpPr>
        <p:spPr>
          <a:xfrm>
            <a:off x="2624672" y="2491648"/>
            <a:ext cx="1182211" cy="523220"/>
          </a:xfrm>
          <a:prstGeom prst="rect">
            <a:avLst/>
          </a:prstGeom>
          <a:noFill/>
        </p:spPr>
        <p:txBody>
          <a:bodyPr wrap="square" rtlCol="0">
            <a:spAutoFit/>
          </a:bodyPr>
          <a:lstStyle/>
          <a:p>
            <a:r>
              <a:rPr kumimoji="1" lang="en-US" altLang="ko-Kore-KR" sz="1400">
                <a:solidFill>
                  <a:schemeClr val="accent1">
                    <a:lumMod val="75000"/>
                  </a:schemeClr>
                </a:solidFill>
              </a:rPr>
              <a:t>Training Dataset</a:t>
            </a:r>
            <a:endParaRPr kumimoji="1" lang="ko-Kore-KR" altLang="en-US" sz="1400">
              <a:solidFill>
                <a:schemeClr val="accent1">
                  <a:lumMod val="75000"/>
                </a:schemeClr>
              </a:solidFill>
            </a:endParaRPr>
          </a:p>
        </p:txBody>
      </p:sp>
      <p:sp>
        <p:nvSpPr>
          <p:cNvPr id="25" name="TextBox 24">
            <a:extLst>
              <a:ext uri="{FF2B5EF4-FFF2-40B4-BE49-F238E27FC236}">
                <a16:creationId xmlns:a16="http://schemas.microsoft.com/office/drawing/2014/main" id="{097DE51C-45C8-072F-F956-9A8AB17FF8E9}"/>
              </a:ext>
            </a:extLst>
          </p:cNvPr>
          <p:cNvSpPr txBox="1"/>
          <p:nvPr/>
        </p:nvSpPr>
        <p:spPr>
          <a:xfrm>
            <a:off x="2642097" y="5494006"/>
            <a:ext cx="671227" cy="261610"/>
          </a:xfrm>
          <a:prstGeom prst="rect">
            <a:avLst/>
          </a:prstGeom>
          <a:noFill/>
        </p:spPr>
        <p:txBody>
          <a:bodyPr wrap="square" rtlCol="0">
            <a:spAutoFit/>
          </a:bodyPr>
          <a:lstStyle/>
          <a:p>
            <a:r>
              <a:rPr kumimoji="1" lang="en-US" altLang="ko-Kore-KR" sz="1100">
                <a:solidFill>
                  <a:schemeClr val="accent1">
                    <a:lumMod val="75000"/>
                  </a:schemeClr>
                </a:solidFill>
              </a:rPr>
              <a:t>&lt;K=5&gt;</a:t>
            </a:r>
            <a:endParaRPr kumimoji="1" lang="ko-Kore-KR" altLang="en-US" sz="1100">
              <a:solidFill>
                <a:schemeClr val="accent1">
                  <a:lumMod val="75000"/>
                </a:schemeClr>
              </a:solidFill>
            </a:endParaRPr>
          </a:p>
        </p:txBody>
      </p:sp>
      <p:pic>
        <p:nvPicPr>
          <p:cNvPr id="4" name="그림 3" descr="화이트, 디자인이(가) 표시된 사진&#10;&#10;자동 생성된 설명">
            <a:extLst>
              <a:ext uri="{FF2B5EF4-FFF2-40B4-BE49-F238E27FC236}">
                <a16:creationId xmlns:a16="http://schemas.microsoft.com/office/drawing/2014/main" id="{DE4FDCC4-CF55-D400-45A8-E50B4F430612}"/>
              </a:ext>
            </a:extLst>
          </p:cNvPr>
          <p:cNvPicPr>
            <a:picLocks noChangeAspect="1"/>
          </p:cNvPicPr>
          <p:nvPr/>
        </p:nvPicPr>
        <p:blipFill>
          <a:blip r:embed="rId3"/>
          <a:stretch>
            <a:fillRect/>
          </a:stretch>
        </p:blipFill>
        <p:spPr>
          <a:xfrm>
            <a:off x="202246" y="2527989"/>
            <a:ext cx="4890692" cy="3168717"/>
          </a:xfrm>
          <a:prstGeom prst="rect">
            <a:avLst/>
          </a:prstGeom>
        </p:spPr>
      </p:pic>
      <p:pic>
        <p:nvPicPr>
          <p:cNvPr id="3" name="그림 2" descr="텍스트, 스크린샷, 직사각형, 사각형이(가) 표시된 사진&#10;&#10;자동 생성된 설명">
            <a:extLst>
              <a:ext uri="{FF2B5EF4-FFF2-40B4-BE49-F238E27FC236}">
                <a16:creationId xmlns:a16="http://schemas.microsoft.com/office/drawing/2014/main" id="{CD1E90E1-4735-EE35-345B-9AC34DC29411}"/>
              </a:ext>
            </a:extLst>
          </p:cNvPr>
          <p:cNvPicPr>
            <a:picLocks noChangeAspect="1"/>
          </p:cNvPicPr>
          <p:nvPr/>
        </p:nvPicPr>
        <p:blipFill>
          <a:blip r:embed="rId4"/>
          <a:stretch>
            <a:fillRect/>
          </a:stretch>
        </p:blipFill>
        <p:spPr>
          <a:xfrm>
            <a:off x="520937" y="2860629"/>
            <a:ext cx="3940747" cy="2766973"/>
          </a:xfrm>
          <a:prstGeom prst="rect">
            <a:avLst/>
          </a:prstGeom>
        </p:spPr>
      </p:pic>
      <p:graphicFrame>
        <p:nvGraphicFramePr>
          <p:cNvPr id="23" name="Table 2">
            <a:extLst>
              <a:ext uri="{FF2B5EF4-FFF2-40B4-BE49-F238E27FC236}">
                <a16:creationId xmlns:a16="http://schemas.microsoft.com/office/drawing/2014/main" id="{65C8788F-863C-0CD4-45DD-D1BFFDA8D22F}"/>
              </a:ext>
            </a:extLst>
          </p:cNvPr>
          <p:cNvGraphicFramePr>
            <a:graphicFrameLocks noGrp="1"/>
          </p:cNvGraphicFramePr>
          <p:nvPr>
            <p:extLst>
              <p:ext uri="{D42A27DB-BD31-4B8C-83A1-F6EECF244321}">
                <p14:modId xmlns:p14="http://schemas.microsoft.com/office/powerpoint/2010/main" val="3408514049"/>
              </p:ext>
            </p:extLst>
          </p:nvPr>
        </p:nvGraphicFramePr>
        <p:xfrm>
          <a:off x="4768117" y="3763013"/>
          <a:ext cx="3482872" cy="1149888"/>
        </p:xfrm>
        <a:graphic>
          <a:graphicData uri="http://schemas.openxmlformats.org/drawingml/2006/table">
            <a:tbl>
              <a:tblPr bandRow="1" bandCol="1">
                <a:tableStyleId>{69012ECD-51FC-41F1-AA8D-1B2483CD663E}</a:tableStyleId>
              </a:tblPr>
              <a:tblGrid>
                <a:gridCol w="796729">
                  <a:extLst>
                    <a:ext uri="{9D8B030D-6E8A-4147-A177-3AD203B41FA5}">
                      <a16:colId xmlns:a16="http://schemas.microsoft.com/office/drawing/2014/main" val="4175026619"/>
                    </a:ext>
                  </a:extLst>
                </a:gridCol>
                <a:gridCol w="971528">
                  <a:extLst>
                    <a:ext uri="{9D8B030D-6E8A-4147-A177-3AD203B41FA5}">
                      <a16:colId xmlns:a16="http://schemas.microsoft.com/office/drawing/2014/main" val="2357133898"/>
                    </a:ext>
                  </a:extLst>
                </a:gridCol>
                <a:gridCol w="1714615">
                  <a:extLst>
                    <a:ext uri="{9D8B030D-6E8A-4147-A177-3AD203B41FA5}">
                      <a16:colId xmlns:a16="http://schemas.microsoft.com/office/drawing/2014/main" val="868517439"/>
                    </a:ext>
                  </a:extLst>
                </a:gridCol>
              </a:tblGrid>
              <a:tr h="383296">
                <a:tc>
                  <a:txBody>
                    <a:bodyPr/>
                    <a:lstStyle/>
                    <a:p>
                      <a:pPr algn="ctr"/>
                      <a:r>
                        <a:rPr lang="en-US" sz="1400" b="1" dirty="0"/>
                        <a:t>K-Fold</a:t>
                      </a:r>
                    </a:p>
                  </a:txBody>
                  <a:tcPr anchor="ctr">
                    <a:solidFill>
                      <a:schemeClr val="accent1">
                        <a:lumMod val="60000"/>
                        <a:lumOff val="40000"/>
                      </a:schemeClr>
                    </a:solidFill>
                  </a:tcPr>
                </a:tc>
                <a:tc>
                  <a:txBody>
                    <a:bodyPr/>
                    <a:lstStyle/>
                    <a:p>
                      <a:pPr lvl="0" algn="ctr">
                        <a:buNone/>
                      </a:pPr>
                      <a:r>
                        <a:rPr lang="en-US" sz="1400" b="1" dirty="0"/>
                        <a:t>dataset</a:t>
                      </a:r>
                    </a:p>
                  </a:txBody>
                  <a:tcPr anchor="ctr">
                    <a:solidFill>
                      <a:schemeClr val="accent1">
                        <a:lumMod val="60000"/>
                        <a:lumOff val="40000"/>
                      </a:schemeClr>
                    </a:solidFill>
                  </a:tcPr>
                </a:tc>
                <a:tc>
                  <a:txBody>
                    <a:bodyPr/>
                    <a:lstStyle/>
                    <a:p>
                      <a:pPr algn="ctr"/>
                      <a:r>
                        <a:rPr lang="en-US" altLang="ko-KR" sz="1400" b="0" i="0" kern="1200" dirty="0">
                          <a:solidFill>
                            <a:schemeClr val="tx1"/>
                          </a:solidFill>
                          <a:effectLst/>
                          <a:latin typeface="+mn-lt"/>
                          <a:ea typeface="+mn-ea"/>
                          <a:cs typeface="+mn-cs"/>
                        </a:rPr>
                        <a:t>R</a:t>
                      </a:r>
                      <a:r>
                        <a:rPr lang="en-US" sz="1600" b="0" i="0" kern="1200" baseline="30000" dirty="0">
                          <a:solidFill>
                            <a:schemeClr val="tx1"/>
                          </a:solidFill>
                          <a:effectLst/>
                          <a:latin typeface="+mn-lt"/>
                          <a:ea typeface="+mn-ea"/>
                          <a:cs typeface="+mn-cs"/>
                        </a:rPr>
                        <a:t>2 </a:t>
                      </a:r>
                      <a:r>
                        <a:rPr lang="en-US" sz="1200" b="0" i="0" kern="1200" baseline="30000" dirty="0">
                          <a:solidFill>
                            <a:schemeClr val="tx1"/>
                          </a:solidFill>
                          <a:effectLst/>
                          <a:latin typeface="+mn-lt"/>
                          <a:ea typeface="+mn-ea"/>
                          <a:cs typeface="+mn-cs"/>
                        </a:rPr>
                        <a:t> </a:t>
                      </a:r>
                      <a:r>
                        <a:rPr lang="en-US" sz="1300" b="0" dirty="0"/>
                        <a:t>score</a:t>
                      </a:r>
                    </a:p>
                  </a:txBody>
                  <a:tcPr anchor="ctr">
                    <a:solidFill>
                      <a:schemeClr val="accent1">
                        <a:lumMod val="60000"/>
                        <a:lumOff val="40000"/>
                      </a:schemeClr>
                    </a:solidFill>
                  </a:tcPr>
                </a:tc>
                <a:extLst>
                  <a:ext uri="{0D108BD9-81ED-4DB2-BD59-A6C34878D82A}">
                    <a16:rowId xmlns:a16="http://schemas.microsoft.com/office/drawing/2014/main" val="1422885156"/>
                  </a:ext>
                </a:extLst>
              </a:tr>
              <a:tr h="383296">
                <a:tc>
                  <a:txBody>
                    <a:bodyPr/>
                    <a:lstStyle/>
                    <a:p>
                      <a:pPr algn="ctr"/>
                      <a:r>
                        <a:rPr lang="en-US" altLang="ko-KR" sz="1200" b="1" kern="1200" dirty="0">
                          <a:solidFill>
                            <a:schemeClr val="tx1"/>
                          </a:solidFill>
                          <a:latin typeface="+mn-lt"/>
                          <a:ea typeface="+mn-ea"/>
                          <a:cs typeface="+mn-cs"/>
                        </a:rPr>
                        <a:t>5</a:t>
                      </a:r>
                      <a:endParaRPr lang="en-US" altLang="ko-Kore-KR" sz="1200" b="1"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lvl="0" algn="ctr">
                        <a:buNone/>
                      </a:pPr>
                      <a:r>
                        <a:rPr lang="en-US" altLang="ko-KR" sz="1200" b="1" kern="1200" dirty="0">
                          <a:solidFill>
                            <a:schemeClr val="tx1"/>
                          </a:solidFill>
                          <a:latin typeface="+mn-lt"/>
                          <a:ea typeface="+mn-ea"/>
                          <a:cs typeface="+mn-cs"/>
                        </a:rPr>
                        <a:t>6623</a:t>
                      </a:r>
                    </a:p>
                  </a:txBody>
                  <a:tcPr anchor="ctr">
                    <a:solidFill>
                      <a:schemeClr val="accent1">
                        <a:lumMod val="40000"/>
                        <a:lumOff val="60000"/>
                      </a:schemeClr>
                    </a:solidFill>
                  </a:tcPr>
                </a:tc>
                <a:tc>
                  <a:txBody>
                    <a:bodyPr/>
                    <a:lstStyle/>
                    <a:p>
                      <a:pPr marL="0" algn="ctr" defTabSz="914400" rtl="0" eaLnBrk="1" latinLnBrk="0" hangingPunct="1"/>
                      <a:r>
                        <a:rPr lang="en-US" sz="1400" i="0" kern="1200" dirty="0">
                          <a:solidFill>
                            <a:schemeClr val="tx1"/>
                          </a:solidFill>
                          <a:effectLst/>
                          <a:latin typeface="+mn-lt"/>
                          <a:ea typeface="+mn-ea"/>
                          <a:cs typeface="+mn-cs"/>
                        </a:rPr>
                        <a:t>0.8621270241</a:t>
                      </a:r>
                      <a:endParaRPr lang="en-US" sz="1050" b="1" kern="1200" dirty="0">
                        <a:solidFill>
                          <a:srgbClr val="FF0000"/>
                        </a:solidFill>
                        <a:latin typeface="+mn-lt"/>
                        <a:ea typeface="+mn-ea"/>
                        <a:cs typeface="+mn-cs"/>
                      </a:endParaRPr>
                    </a:p>
                  </a:txBody>
                  <a:tcPr anchor="ctr">
                    <a:noFill/>
                  </a:tcPr>
                </a:tc>
                <a:extLst>
                  <a:ext uri="{0D108BD9-81ED-4DB2-BD59-A6C34878D82A}">
                    <a16:rowId xmlns:a16="http://schemas.microsoft.com/office/drawing/2014/main" val="3687152162"/>
                  </a:ext>
                </a:extLst>
              </a:tr>
              <a:tr h="383296">
                <a:tc>
                  <a:txBody>
                    <a:bodyPr/>
                    <a:lstStyle/>
                    <a:p>
                      <a:pPr algn="ctr"/>
                      <a:r>
                        <a:rPr lang="en-US" altLang="ko-KR" sz="1200" b="1" kern="1200" dirty="0">
                          <a:solidFill>
                            <a:schemeClr val="tx1"/>
                          </a:solidFill>
                          <a:latin typeface="+mn-lt"/>
                          <a:ea typeface="+mn-ea"/>
                          <a:cs typeface="+mn-cs"/>
                        </a:rPr>
                        <a:t>10</a:t>
                      </a:r>
                      <a:endParaRPr lang="en-US" altLang="ko-Kore-KR" sz="1200" b="1"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lvl="0" algn="ctr">
                        <a:buNone/>
                      </a:pPr>
                      <a:r>
                        <a:rPr lang="en-US" altLang="ko-KR" sz="1200" b="1" kern="1200" dirty="0">
                          <a:solidFill>
                            <a:schemeClr val="tx1"/>
                          </a:solidFill>
                          <a:latin typeface="+mn-lt"/>
                          <a:ea typeface="+mn-ea"/>
                          <a:cs typeface="+mn-cs"/>
                        </a:rPr>
                        <a:t>7451</a:t>
                      </a:r>
                    </a:p>
                  </a:txBody>
                  <a:tcPr anchor="ctr">
                    <a:solidFill>
                      <a:schemeClr val="accent1">
                        <a:lumMod val="40000"/>
                        <a:lumOff val="60000"/>
                      </a:schemeClr>
                    </a:solidFill>
                  </a:tcPr>
                </a:tc>
                <a:tc>
                  <a:txBody>
                    <a:bodyPr/>
                    <a:lstStyle/>
                    <a:p>
                      <a:pPr algn="ctr" rtl="0" fontAlgn="b">
                        <a:spcBef>
                          <a:spcPts val="0"/>
                        </a:spcBef>
                        <a:spcAft>
                          <a:spcPts val="0"/>
                        </a:spcAft>
                      </a:pPr>
                      <a:r>
                        <a:rPr lang="en-US" sz="1400" b="1" i="0" kern="1200" dirty="0">
                          <a:solidFill>
                            <a:srgbClr val="FF0000"/>
                          </a:solidFill>
                          <a:effectLst/>
                          <a:latin typeface="+mn-lt"/>
                          <a:ea typeface="+mn-ea"/>
                          <a:cs typeface="+mn-cs"/>
                        </a:rPr>
                        <a:t>0.8738282415</a:t>
                      </a:r>
                      <a:endParaRPr lang="ko-KR" altLang="en-US" sz="1050" b="1" kern="1200" dirty="0">
                        <a:solidFill>
                          <a:srgbClr val="FF0000"/>
                        </a:solidFill>
                        <a:latin typeface="+mn-lt"/>
                        <a:ea typeface="+mn-ea"/>
                        <a:cs typeface="+mn-cs"/>
                      </a:endParaRPr>
                    </a:p>
                  </a:txBody>
                  <a:tcPr marL="25400" marR="25400" marT="25400" marB="25400" anchor="ctr">
                    <a:noFill/>
                  </a:tcPr>
                </a:tc>
                <a:extLst>
                  <a:ext uri="{0D108BD9-81ED-4DB2-BD59-A6C34878D82A}">
                    <a16:rowId xmlns:a16="http://schemas.microsoft.com/office/drawing/2014/main" val="940144604"/>
                  </a:ext>
                </a:extLst>
              </a:tr>
            </a:tbl>
          </a:graphicData>
        </a:graphic>
      </p:graphicFrame>
      <p:sp>
        <p:nvSpPr>
          <p:cNvPr id="24" name="Text Placeholder 3">
            <a:extLst>
              <a:ext uri="{FF2B5EF4-FFF2-40B4-BE49-F238E27FC236}">
                <a16:creationId xmlns:a16="http://schemas.microsoft.com/office/drawing/2014/main" id="{ED45B912-075C-A138-F415-F8F274DEA073}"/>
              </a:ext>
            </a:extLst>
          </p:cNvPr>
          <p:cNvSpPr txBox="1">
            <a:spLocks/>
          </p:cNvSpPr>
          <p:nvPr/>
        </p:nvSpPr>
        <p:spPr>
          <a:xfrm>
            <a:off x="1146747" y="1869652"/>
            <a:ext cx="7101332" cy="453490"/>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57200" indent="-457200">
              <a:buAutoNum type="arabicPeriod" startAt="2"/>
            </a:pPr>
            <a:r>
              <a:rPr lang="en" sz="2000" b="1">
                <a:solidFill>
                  <a:srgbClr val="C00000"/>
                </a:solidFill>
                <a:latin typeface="Franklin Gothic Medium"/>
              </a:rPr>
              <a:t>Improve Model Performance</a:t>
            </a:r>
            <a:endParaRPr lang="ko-KR" altLang="en-US"/>
          </a:p>
          <a:p>
            <a:pPr marL="0" indent="0">
              <a:buNone/>
            </a:pPr>
            <a:endParaRPr lang="en" sz="2000" b="1">
              <a:solidFill>
                <a:srgbClr val="C00000"/>
              </a:solidFill>
              <a:latin typeface="Franklin Gothic Medium"/>
            </a:endParaRPr>
          </a:p>
        </p:txBody>
      </p:sp>
      <p:sp>
        <p:nvSpPr>
          <p:cNvPr id="6" name="TextBox 5">
            <a:extLst>
              <a:ext uri="{FF2B5EF4-FFF2-40B4-BE49-F238E27FC236}">
                <a16:creationId xmlns:a16="http://schemas.microsoft.com/office/drawing/2014/main" id="{4959F200-6D13-4E46-4E42-B283232D0F41}"/>
              </a:ext>
            </a:extLst>
          </p:cNvPr>
          <p:cNvSpPr txBox="1"/>
          <p:nvPr/>
        </p:nvSpPr>
        <p:spPr>
          <a:xfrm>
            <a:off x="1484368" y="2281097"/>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tLang="ko-KR" sz="1600">
                <a:latin typeface="Franklin Gothic Medium"/>
              </a:rPr>
              <a:t> K-Fold Cross-Validation</a:t>
            </a:r>
            <a:endParaRPr lang="en-US" altLang="ko-KR"/>
          </a:p>
        </p:txBody>
      </p:sp>
    </p:spTree>
    <p:extLst>
      <p:ext uri="{BB962C8B-B14F-4D97-AF65-F5344CB8AC3E}">
        <p14:creationId xmlns:p14="http://schemas.microsoft.com/office/powerpoint/2010/main" val="3547843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Implementation</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29</a:t>
            </a:fld>
            <a:endParaRPr lang="en-US"/>
          </a:p>
        </p:txBody>
      </p:sp>
      <p:sp>
        <p:nvSpPr>
          <p:cNvPr id="8" name="Subtitle 2">
            <a:extLst>
              <a:ext uri="{FF2B5EF4-FFF2-40B4-BE49-F238E27FC236}">
                <a16:creationId xmlns:a16="http://schemas.microsoft.com/office/drawing/2014/main" id="{98A66344-A0E6-8EDB-2DDE-AD5F6715441A}"/>
              </a:ext>
            </a:extLst>
          </p:cNvPr>
          <p:cNvSpPr txBox="1">
            <a:spLocks/>
          </p:cNvSpPr>
          <p:nvPr/>
        </p:nvSpPr>
        <p:spPr>
          <a:xfrm>
            <a:off x="1117213" y="134516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tLang="ko-KR"/>
              <a:t>Agenda of Implementation</a:t>
            </a:r>
          </a:p>
        </p:txBody>
      </p:sp>
      <p:grpSp>
        <p:nvGrpSpPr>
          <p:cNvPr id="3" name="그룹 2">
            <a:extLst>
              <a:ext uri="{FF2B5EF4-FFF2-40B4-BE49-F238E27FC236}">
                <a16:creationId xmlns:a16="http://schemas.microsoft.com/office/drawing/2014/main" id="{2E5CD4AD-FD25-400D-1F99-7780C6499B07}"/>
              </a:ext>
            </a:extLst>
          </p:cNvPr>
          <p:cNvGrpSpPr/>
          <p:nvPr/>
        </p:nvGrpSpPr>
        <p:grpSpPr>
          <a:xfrm>
            <a:off x="1117214" y="1865911"/>
            <a:ext cx="6543422" cy="658352"/>
            <a:chOff x="1117215" y="2340976"/>
            <a:chExt cx="6543422" cy="658352"/>
          </a:xfrm>
        </p:grpSpPr>
        <p:sp>
          <p:nvSpPr>
            <p:cNvPr id="24" name="사각형: 둥근 위쪽 모서리 23">
              <a:extLst>
                <a:ext uri="{FF2B5EF4-FFF2-40B4-BE49-F238E27FC236}">
                  <a16:creationId xmlns:a16="http://schemas.microsoft.com/office/drawing/2014/main" id="{4CFCEEC0-C7AE-087A-8396-DBABE060E2B1}"/>
                </a:ext>
              </a:extLst>
            </p:cNvPr>
            <p:cNvSpPr/>
            <p:nvPr/>
          </p:nvSpPr>
          <p:spPr>
            <a:xfrm rot="16200000" flipV="1">
              <a:off x="4386293" y="-275016"/>
              <a:ext cx="658351" cy="5890336"/>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사각형: 둥근 위쪽 모서리 24">
              <a:extLst>
                <a:ext uri="{FF2B5EF4-FFF2-40B4-BE49-F238E27FC236}">
                  <a16:creationId xmlns:a16="http://schemas.microsoft.com/office/drawing/2014/main" id="{5D636AA9-6246-2262-5DA6-C49B86E79839}"/>
                </a:ext>
              </a:extLst>
            </p:cNvPr>
            <p:cNvSpPr/>
            <p:nvPr/>
          </p:nvSpPr>
          <p:spPr>
            <a:xfrm rot="16200000">
              <a:off x="1114582" y="2343610"/>
              <a:ext cx="658351" cy="653086"/>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2400" b="1">
                  <a:solidFill>
                    <a:schemeClr val="accent6"/>
                  </a:solidFill>
                  <a:effectLst>
                    <a:outerShdw blurRad="38100" dist="38100" dir="2700000" algn="tl">
                      <a:srgbClr val="000000">
                        <a:alpha val="43137"/>
                      </a:srgbClr>
                    </a:outerShdw>
                  </a:effectLst>
                </a:rPr>
                <a:t>1</a:t>
              </a:r>
              <a:endParaRPr lang="ko-KR" altLang="en-US" sz="2400" b="1">
                <a:solidFill>
                  <a:schemeClr val="accent6"/>
                </a:solidFill>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1DCD972F-5AD7-2865-2D99-CB41E77EC8A5}"/>
                </a:ext>
              </a:extLst>
            </p:cNvPr>
            <p:cNvSpPr txBox="1"/>
            <p:nvPr/>
          </p:nvSpPr>
          <p:spPr>
            <a:xfrm>
              <a:off x="1971043" y="2445241"/>
              <a:ext cx="4155440" cy="461665"/>
            </a:xfrm>
            <a:prstGeom prst="rect">
              <a:avLst/>
            </a:prstGeom>
            <a:noFill/>
          </p:spPr>
          <p:txBody>
            <a:bodyPr wrap="square" lIns="91440" tIns="45720" rIns="91440" bIns="45720" rtlCol="0" anchor="t">
              <a:spAutoFit/>
            </a:bodyPr>
            <a:lstStyle/>
            <a:p>
              <a:r>
                <a:rPr lang="en-US" altLang="ko-KR" sz="2400" b="1">
                  <a:solidFill>
                    <a:schemeClr val="accent1">
                      <a:lumMod val="50000"/>
                    </a:schemeClr>
                  </a:solidFill>
                  <a:latin typeface="+mj-lt"/>
                  <a:ea typeface="돋움"/>
                </a:rPr>
                <a:t>Evaluating Models</a:t>
              </a:r>
            </a:p>
          </p:txBody>
        </p:sp>
      </p:grpSp>
      <p:grpSp>
        <p:nvGrpSpPr>
          <p:cNvPr id="21" name="그룹 20">
            <a:extLst>
              <a:ext uri="{FF2B5EF4-FFF2-40B4-BE49-F238E27FC236}">
                <a16:creationId xmlns:a16="http://schemas.microsoft.com/office/drawing/2014/main" id="{40682678-7EF1-FA3D-E7B7-23268FA1A0C7}"/>
              </a:ext>
            </a:extLst>
          </p:cNvPr>
          <p:cNvGrpSpPr/>
          <p:nvPr/>
        </p:nvGrpSpPr>
        <p:grpSpPr>
          <a:xfrm>
            <a:off x="1770297" y="2672692"/>
            <a:ext cx="5502862" cy="471212"/>
            <a:chOff x="1770296" y="2742266"/>
            <a:chExt cx="5831162" cy="471212"/>
          </a:xfrm>
        </p:grpSpPr>
        <p:sp>
          <p:nvSpPr>
            <p:cNvPr id="17" name="사각형: 둥근 위쪽 모서리 23">
              <a:extLst>
                <a:ext uri="{FF2B5EF4-FFF2-40B4-BE49-F238E27FC236}">
                  <a16:creationId xmlns:a16="http://schemas.microsoft.com/office/drawing/2014/main" id="{13A87249-89FF-3961-9582-C7F853597F71}"/>
                </a:ext>
              </a:extLst>
            </p:cNvPr>
            <p:cNvSpPr/>
            <p:nvPr/>
          </p:nvSpPr>
          <p:spPr>
            <a:xfrm rot="16200000" flipV="1">
              <a:off x="4741270" y="353289"/>
              <a:ext cx="471211" cy="5249165"/>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8" name="사각형: 둥근 위쪽 모서리 24">
              <a:extLst>
                <a:ext uri="{FF2B5EF4-FFF2-40B4-BE49-F238E27FC236}">
                  <a16:creationId xmlns:a16="http://schemas.microsoft.com/office/drawing/2014/main" id="{DF6A5D40-31D2-F502-8FC4-DF7D83F34E5E}"/>
                </a:ext>
              </a:extLst>
            </p:cNvPr>
            <p:cNvSpPr/>
            <p:nvPr/>
          </p:nvSpPr>
          <p:spPr>
            <a:xfrm rot="16200000">
              <a:off x="1825689" y="2686874"/>
              <a:ext cx="471211" cy="581997"/>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1600" b="1">
                  <a:solidFill>
                    <a:schemeClr val="accent6"/>
                  </a:solidFill>
                  <a:effectLst>
                    <a:outerShdw blurRad="38100" dist="38100" dir="2700000" algn="tl">
                      <a:srgbClr val="000000">
                        <a:alpha val="43137"/>
                      </a:srgbClr>
                    </a:outerShdw>
                  </a:effectLst>
                </a:rPr>
                <a:t>1</a:t>
              </a:r>
              <a:endParaRPr lang="ko-KR" altLang="en-US" sz="1600" b="1">
                <a:solidFill>
                  <a:schemeClr val="accent6"/>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2B891CB4-732A-450B-5FEF-1E4B938B537D}"/>
                </a:ext>
              </a:extLst>
            </p:cNvPr>
            <p:cNvSpPr txBox="1"/>
            <p:nvPr/>
          </p:nvSpPr>
          <p:spPr>
            <a:xfrm>
              <a:off x="2441738" y="2796907"/>
              <a:ext cx="5070273" cy="338554"/>
            </a:xfrm>
            <a:prstGeom prst="rect">
              <a:avLst/>
            </a:prstGeom>
            <a:noFill/>
          </p:spPr>
          <p:txBody>
            <a:bodyPr wrap="square" lIns="91440" tIns="45720" rIns="91440" bIns="45720" rtlCol="0" anchor="t">
              <a:spAutoFit/>
            </a:bodyPr>
            <a:lstStyle/>
            <a:p>
              <a:r>
                <a:rPr lang="en-US" altLang="ko-KR" sz="1600" b="1">
                  <a:solidFill>
                    <a:schemeClr val="accent1">
                      <a:lumMod val="50000"/>
                    </a:schemeClr>
                  </a:solidFill>
                  <a:latin typeface="+mj-lt"/>
                  <a:ea typeface="돋움"/>
                </a:rPr>
                <a:t>Used Metrics</a:t>
              </a:r>
            </a:p>
          </p:txBody>
        </p:sp>
      </p:grpSp>
      <p:grpSp>
        <p:nvGrpSpPr>
          <p:cNvPr id="16" name="그룹 15">
            <a:extLst>
              <a:ext uri="{FF2B5EF4-FFF2-40B4-BE49-F238E27FC236}">
                <a16:creationId xmlns:a16="http://schemas.microsoft.com/office/drawing/2014/main" id="{21E66644-A261-594A-4824-663738D44B57}"/>
              </a:ext>
            </a:extLst>
          </p:cNvPr>
          <p:cNvGrpSpPr/>
          <p:nvPr/>
        </p:nvGrpSpPr>
        <p:grpSpPr>
          <a:xfrm>
            <a:off x="1770297" y="3294278"/>
            <a:ext cx="5502862" cy="471212"/>
            <a:chOff x="1770296" y="2742266"/>
            <a:chExt cx="5831162" cy="471212"/>
          </a:xfrm>
        </p:grpSpPr>
        <p:sp>
          <p:nvSpPr>
            <p:cNvPr id="22" name="사각형: 둥근 위쪽 모서리 23">
              <a:extLst>
                <a:ext uri="{FF2B5EF4-FFF2-40B4-BE49-F238E27FC236}">
                  <a16:creationId xmlns:a16="http://schemas.microsoft.com/office/drawing/2014/main" id="{814C1D0B-17CE-C4F6-E15E-721AF73BA6A6}"/>
                </a:ext>
              </a:extLst>
            </p:cNvPr>
            <p:cNvSpPr/>
            <p:nvPr/>
          </p:nvSpPr>
          <p:spPr>
            <a:xfrm rot="16200000" flipV="1">
              <a:off x="4741270" y="353289"/>
              <a:ext cx="471211" cy="5249165"/>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3" name="사각형: 둥근 위쪽 모서리 24">
              <a:extLst>
                <a:ext uri="{FF2B5EF4-FFF2-40B4-BE49-F238E27FC236}">
                  <a16:creationId xmlns:a16="http://schemas.microsoft.com/office/drawing/2014/main" id="{59460A1E-A3AD-173D-F17F-2C20707639DA}"/>
                </a:ext>
              </a:extLst>
            </p:cNvPr>
            <p:cNvSpPr/>
            <p:nvPr/>
          </p:nvSpPr>
          <p:spPr>
            <a:xfrm rot="16200000">
              <a:off x="1825689" y="2686874"/>
              <a:ext cx="471211" cy="581997"/>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lIns="91440" tIns="45720" rIns="91440" bIns="45720" rtlCol="0" anchor="ctr"/>
            <a:lstStyle/>
            <a:p>
              <a:pPr algn="ctr"/>
              <a:r>
                <a:rPr lang="en-US" altLang="ko-KR" sz="1600" b="1">
                  <a:solidFill>
                    <a:schemeClr val="accent6"/>
                  </a:solidFill>
                  <a:effectLst>
                    <a:outerShdw blurRad="38100" dist="38100" dir="2700000" algn="tl">
                      <a:srgbClr val="000000">
                        <a:alpha val="43137"/>
                      </a:srgbClr>
                    </a:outerShdw>
                  </a:effectLst>
                  <a:ea typeface="돋움"/>
                </a:rPr>
                <a:t>2</a:t>
              </a:r>
            </a:p>
          </p:txBody>
        </p:sp>
        <p:sp>
          <p:nvSpPr>
            <p:cNvPr id="27" name="TextBox 26">
              <a:extLst>
                <a:ext uri="{FF2B5EF4-FFF2-40B4-BE49-F238E27FC236}">
                  <a16:creationId xmlns:a16="http://schemas.microsoft.com/office/drawing/2014/main" id="{2781B531-6C25-C002-ED00-AA0D1B358951}"/>
                </a:ext>
              </a:extLst>
            </p:cNvPr>
            <p:cNvSpPr txBox="1"/>
            <p:nvPr/>
          </p:nvSpPr>
          <p:spPr>
            <a:xfrm>
              <a:off x="2441738" y="2796907"/>
              <a:ext cx="5070273" cy="338554"/>
            </a:xfrm>
            <a:prstGeom prst="rect">
              <a:avLst/>
            </a:prstGeom>
            <a:noFill/>
          </p:spPr>
          <p:txBody>
            <a:bodyPr wrap="square" lIns="91440" tIns="45720" rIns="91440" bIns="45720" rtlCol="0" anchor="t">
              <a:spAutoFit/>
            </a:bodyPr>
            <a:lstStyle/>
            <a:p>
              <a:r>
                <a:rPr lang="en-US" altLang="ko-KR" sz="1600" b="1">
                  <a:solidFill>
                    <a:schemeClr val="accent1">
                      <a:lumMod val="50000"/>
                    </a:schemeClr>
                  </a:solidFill>
                  <a:latin typeface="+mj-lt"/>
                  <a:ea typeface="돋움"/>
                </a:rPr>
                <a:t>Result</a:t>
              </a:r>
              <a:endParaRPr lang="ko-KR" altLang="en-US">
                <a:solidFill>
                  <a:schemeClr val="accent1">
                    <a:lumMod val="50000"/>
                  </a:schemeClr>
                </a:solidFill>
              </a:endParaRPr>
            </a:p>
          </p:txBody>
        </p:sp>
      </p:grpSp>
      <p:grpSp>
        <p:nvGrpSpPr>
          <p:cNvPr id="28" name="그룹 27">
            <a:extLst>
              <a:ext uri="{FF2B5EF4-FFF2-40B4-BE49-F238E27FC236}">
                <a16:creationId xmlns:a16="http://schemas.microsoft.com/office/drawing/2014/main" id="{41796EF3-CAF6-1A92-F2A8-07465CE28A89}"/>
              </a:ext>
            </a:extLst>
          </p:cNvPr>
          <p:cNvGrpSpPr/>
          <p:nvPr/>
        </p:nvGrpSpPr>
        <p:grpSpPr>
          <a:xfrm>
            <a:off x="1770297" y="3900453"/>
            <a:ext cx="5502862" cy="471212"/>
            <a:chOff x="1770296" y="2742266"/>
            <a:chExt cx="5831162" cy="471212"/>
          </a:xfrm>
        </p:grpSpPr>
        <p:sp>
          <p:nvSpPr>
            <p:cNvPr id="29" name="사각형: 둥근 위쪽 모서리 23">
              <a:extLst>
                <a:ext uri="{FF2B5EF4-FFF2-40B4-BE49-F238E27FC236}">
                  <a16:creationId xmlns:a16="http://schemas.microsoft.com/office/drawing/2014/main" id="{66AF5F2D-A7C4-588A-38F1-EA83D9481332}"/>
                </a:ext>
              </a:extLst>
            </p:cNvPr>
            <p:cNvSpPr/>
            <p:nvPr/>
          </p:nvSpPr>
          <p:spPr>
            <a:xfrm rot="16200000" flipV="1">
              <a:off x="4741270" y="353289"/>
              <a:ext cx="471211" cy="5249165"/>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1" name="사각형: 둥근 위쪽 모서리 24">
              <a:extLst>
                <a:ext uri="{FF2B5EF4-FFF2-40B4-BE49-F238E27FC236}">
                  <a16:creationId xmlns:a16="http://schemas.microsoft.com/office/drawing/2014/main" id="{B56E1D2C-4169-17BD-83AF-D4E3CD3C533B}"/>
                </a:ext>
              </a:extLst>
            </p:cNvPr>
            <p:cNvSpPr/>
            <p:nvPr/>
          </p:nvSpPr>
          <p:spPr>
            <a:xfrm rot="16200000">
              <a:off x="1825689" y="2686874"/>
              <a:ext cx="471211" cy="581997"/>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lIns="91440" tIns="45720" rIns="91440" bIns="45720" rtlCol="0" anchor="ctr"/>
            <a:lstStyle/>
            <a:p>
              <a:pPr algn="ctr"/>
              <a:r>
                <a:rPr lang="en-US" altLang="ko-KR" sz="1600" b="1">
                  <a:solidFill>
                    <a:schemeClr val="accent6"/>
                  </a:solidFill>
                  <a:effectLst>
                    <a:outerShdw blurRad="38100" dist="38100" dir="2700000" algn="tl">
                      <a:srgbClr val="000000">
                        <a:alpha val="43137"/>
                      </a:srgbClr>
                    </a:outerShdw>
                  </a:effectLst>
                  <a:ea typeface="돋움"/>
                </a:rPr>
                <a:t>3</a:t>
              </a:r>
            </a:p>
          </p:txBody>
        </p:sp>
        <p:sp>
          <p:nvSpPr>
            <p:cNvPr id="32" name="TextBox 31">
              <a:extLst>
                <a:ext uri="{FF2B5EF4-FFF2-40B4-BE49-F238E27FC236}">
                  <a16:creationId xmlns:a16="http://schemas.microsoft.com/office/drawing/2014/main" id="{291EC3A2-2DFE-E3D8-0A7C-96BA673953ED}"/>
                </a:ext>
              </a:extLst>
            </p:cNvPr>
            <p:cNvSpPr txBox="1"/>
            <p:nvPr/>
          </p:nvSpPr>
          <p:spPr>
            <a:xfrm>
              <a:off x="2441738" y="2796907"/>
              <a:ext cx="5070273" cy="338554"/>
            </a:xfrm>
            <a:prstGeom prst="rect">
              <a:avLst/>
            </a:prstGeom>
            <a:noFill/>
          </p:spPr>
          <p:txBody>
            <a:bodyPr wrap="square" lIns="91440" tIns="45720" rIns="91440" bIns="45720" rtlCol="0" anchor="t">
              <a:spAutoFit/>
            </a:bodyPr>
            <a:lstStyle/>
            <a:p>
              <a:r>
                <a:rPr lang="en-US" altLang="ko-KR" sz="1600" b="1">
                  <a:solidFill>
                    <a:schemeClr val="accent1">
                      <a:lumMod val="50000"/>
                    </a:schemeClr>
                  </a:solidFill>
                  <a:latin typeface="+mj-lt"/>
                  <a:ea typeface="돋움"/>
                </a:rPr>
                <a:t>Post-processing</a:t>
              </a:r>
              <a:endParaRPr lang="ko-KR" altLang="en-US">
                <a:solidFill>
                  <a:schemeClr val="accent1">
                    <a:lumMod val="50000"/>
                  </a:schemeClr>
                </a:solidFill>
              </a:endParaRPr>
            </a:p>
          </p:txBody>
        </p:sp>
      </p:grpSp>
      <p:grpSp>
        <p:nvGrpSpPr>
          <p:cNvPr id="33" name="그룹 32">
            <a:extLst>
              <a:ext uri="{FF2B5EF4-FFF2-40B4-BE49-F238E27FC236}">
                <a16:creationId xmlns:a16="http://schemas.microsoft.com/office/drawing/2014/main" id="{1D14ED1E-66A6-0D03-56FC-58B08FB14E63}"/>
              </a:ext>
            </a:extLst>
          </p:cNvPr>
          <p:cNvGrpSpPr/>
          <p:nvPr/>
        </p:nvGrpSpPr>
        <p:grpSpPr>
          <a:xfrm>
            <a:off x="1117214" y="4526918"/>
            <a:ext cx="6543422" cy="658352"/>
            <a:chOff x="1117215" y="2340976"/>
            <a:chExt cx="6543422" cy="658352"/>
          </a:xfrm>
        </p:grpSpPr>
        <p:sp>
          <p:nvSpPr>
            <p:cNvPr id="34" name="사각형: 둥근 위쪽 모서리 33">
              <a:extLst>
                <a:ext uri="{FF2B5EF4-FFF2-40B4-BE49-F238E27FC236}">
                  <a16:creationId xmlns:a16="http://schemas.microsoft.com/office/drawing/2014/main" id="{B5F703D4-6877-7A0C-B864-637E3F456AD8}"/>
                </a:ext>
              </a:extLst>
            </p:cNvPr>
            <p:cNvSpPr/>
            <p:nvPr/>
          </p:nvSpPr>
          <p:spPr>
            <a:xfrm rot="16200000" flipV="1">
              <a:off x="4386293" y="-275016"/>
              <a:ext cx="658351" cy="5890336"/>
            </a:xfrm>
            <a:prstGeom prst="round2SameRect">
              <a:avLst/>
            </a:prstGeom>
            <a:noFill/>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위쪽 모서리 34">
              <a:extLst>
                <a:ext uri="{FF2B5EF4-FFF2-40B4-BE49-F238E27FC236}">
                  <a16:creationId xmlns:a16="http://schemas.microsoft.com/office/drawing/2014/main" id="{4E2F058C-0C4D-8C2E-DDDF-72C7A08224F1}"/>
                </a:ext>
              </a:extLst>
            </p:cNvPr>
            <p:cNvSpPr/>
            <p:nvPr/>
          </p:nvSpPr>
          <p:spPr>
            <a:xfrm rot="16200000">
              <a:off x="1114582" y="2343610"/>
              <a:ext cx="658351" cy="653086"/>
            </a:xfrm>
            <a:prstGeom prst="round2SameRect">
              <a:avLst/>
            </a:prstGeom>
            <a:ln w="127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lIns="91440" tIns="45720" rIns="91440" bIns="45720" rtlCol="0" anchor="ctr"/>
            <a:lstStyle/>
            <a:p>
              <a:pPr algn="ctr"/>
              <a:r>
                <a:rPr lang="en-US" altLang="ko-KR" sz="2400" b="1">
                  <a:solidFill>
                    <a:schemeClr val="accent6"/>
                  </a:solidFill>
                  <a:effectLst>
                    <a:outerShdw blurRad="38100" dist="38100" dir="2700000" algn="tl">
                      <a:srgbClr val="000000">
                        <a:alpha val="43137"/>
                      </a:srgbClr>
                    </a:outerShdw>
                  </a:effectLst>
                  <a:ea typeface="돋움"/>
                </a:rPr>
                <a:t>2</a:t>
              </a:r>
            </a:p>
          </p:txBody>
        </p:sp>
        <p:sp>
          <p:nvSpPr>
            <p:cNvPr id="36" name="TextBox 35">
              <a:extLst>
                <a:ext uri="{FF2B5EF4-FFF2-40B4-BE49-F238E27FC236}">
                  <a16:creationId xmlns:a16="http://schemas.microsoft.com/office/drawing/2014/main" id="{C0350B30-BBA6-9C74-3A54-22C53B31D1C1}"/>
                </a:ext>
              </a:extLst>
            </p:cNvPr>
            <p:cNvSpPr txBox="1"/>
            <p:nvPr/>
          </p:nvSpPr>
          <p:spPr>
            <a:xfrm>
              <a:off x="1971043" y="2445241"/>
              <a:ext cx="4155440" cy="461665"/>
            </a:xfrm>
            <a:prstGeom prst="rect">
              <a:avLst/>
            </a:prstGeom>
            <a:noFill/>
          </p:spPr>
          <p:txBody>
            <a:bodyPr wrap="square" lIns="91440" tIns="45720" rIns="91440" bIns="45720" rtlCol="0" anchor="t">
              <a:spAutoFit/>
            </a:bodyPr>
            <a:lstStyle/>
            <a:p>
              <a:r>
                <a:rPr lang="en-US" altLang="ko-KR" sz="2400" b="1">
                  <a:solidFill>
                    <a:schemeClr val="accent1">
                      <a:lumMod val="50000"/>
                    </a:schemeClr>
                  </a:solidFill>
                  <a:latin typeface="+mj-lt"/>
                  <a:ea typeface="돋움"/>
                </a:rPr>
                <a:t>Developing Application</a:t>
              </a:r>
              <a:endParaRPr lang="ko-KR" altLang="en-US"/>
            </a:p>
          </p:txBody>
        </p:sp>
      </p:grpSp>
    </p:spTree>
    <p:extLst>
      <p:ext uri="{BB962C8B-B14F-4D97-AF65-F5344CB8AC3E}">
        <p14:creationId xmlns:p14="http://schemas.microsoft.com/office/powerpoint/2010/main" val="21088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Agenda</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a:t>
            </a:fld>
            <a:endParaRPr lang="en-US"/>
          </a:p>
        </p:txBody>
      </p:sp>
      <p:grpSp>
        <p:nvGrpSpPr>
          <p:cNvPr id="33" name="그룹 32">
            <a:extLst>
              <a:ext uri="{FF2B5EF4-FFF2-40B4-BE49-F238E27FC236}">
                <a16:creationId xmlns:a16="http://schemas.microsoft.com/office/drawing/2014/main" id="{CCAE8931-4405-13AF-892C-97335E5BC49A}"/>
              </a:ext>
            </a:extLst>
          </p:cNvPr>
          <p:cNvGrpSpPr/>
          <p:nvPr/>
        </p:nvGrpSpPr>
        <p:grpSpPr>
          <a:xfrm>
            <a:off x="1300281" y="1479826"/>
            <a:ext cx="6543438" cy="4210512"/>
            <a:chOff x="1160069" y="1367296"/>
            <a:chExt cx="6543438" cy="4210512"/>
          </a:xfrm>
        </p:grpSpPr>
        <p:grpSp>
          <p:nvGrpSpPr>
            <p:cNvPr id="25" name="그룹 24">
              <a:extLst>
                <a:ext uri="{FF2B5EF4-FFF2-40B4-BE49-F238E27FC236}">
                  <a16:creationId xmlns:a16="http://schemas.microsoft.com/office/drawing/2014/main" id="{9914CC93-16DF-655E-390A-C5DF8E2CAA0A}"/>
                </a:ext>
              </a:extLst>
            </p:cNvPr>
            <p:cNvGrpSpPr/>
            <p:nvPr/>
          </p:nvGrpSpPr>
          <p:grpSpPr>
            <a:xfrm>
              <a:off x="1160077" y="2256298"/>
              <a:ext cx="6543422" cy="658353"/>
              <a:chOff x="1117213" y="2770649"/>
              <a:chExt cx="6543422" cy="658353"/>
            </a:xfrm>
          </p:grpSpPr>
          <p:grpSp>
            <p:nvGrpSpPr>
              <p:cNvPr id="12" name="그룹 11">
                <a:extLst>
                  <a:ext uri="{FF2B5EF4-FFF2-40B4-BE49-F238E27FC236}">
                    <a16:creationId xmlns:a16="http://schemas.microsoft.com/office/drawing/2014/main" id="{1E742BA0-8452-A4D7-0B6C-004F847827D4}"/>
                  </a:ext>
                </a:extLst>
              </p:cNvPr>
              <p:cNvGrpSpPr/>
              <p:nvPr/>
            </p:nvGrpSpPr>
            <p:grpSpPr>
              <a:xfrm>
                <a:off x="1117213" y="2770649"/>
                <a:ext cx="6543422" cy="658353"/>
                <a:chOff x="1117214" y="1881647"/>
                <a:chExt cx="5293362" cy="792482"/>
              </a:xfrm>
            </p:grpSpPr>
            <p:sp>
              <p:nvSpPr>
                <p:cNvPr id="13" name="사각형: 둥근 위쪽 모서리 12">
                  <a:extLst>
                    <a:ext uri="{FF2B5EF4-FFF2-40B4-BE49-F238E27FC236}">
                      <a16:creationId xmlns:a16="http://schemas.microsoft.com/office/drawing/2014/main" id="{F287672B-6C7D-3069-6E7A-C92BE8C0AD6A}"/>
                    </a:ext>
                  </a:extLst>
                </p:cNvPr>
                <p:cNvSpPr/>
                <p:nvPr/>
              </p:nvSpPr>
              <p:spPr>
                <a:xfrm rot="16200000">
                  <a:off x="985134" y="2013729"/>
                  <a:ext cx="792480" cy="528320"/>
                </a:xfrm>
                <a:prstGeom prst="round2SameRect">
                  <a:avLst/>
                </a:prstGeom>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2400" b="1">
                      <a:solidFill>
                        <a:schemeClr val="accent6"/>
                      </a:solidFill>
                      <a:effectLst>
                        <a:outerShdw blurRad="38100" dist="38100" dir="2700000" algn="tl">
                          <a:srgbClr val="000000">
                            <a:alpha val="43137"/>
                          </a:srgbClr>
                        </a:outerShdw>
                      </a:effectLst>
                    </a:rPr>
                    <a:t>2</a:t>
                  </a:r>
                  <a:endParaRPr lang="ko-KR" altLang="en-US" sz="2400" b="1">
                    <a:solidFill>
                      <a:schemeClr val="accent6"/>
                    </a:solidFill>
                    <a:effectLst>
                      <a:outerShdw blurRad="38100" dist="38100" dir="2700000" algn="tl">
                        <a:srgbClr val="000000">
                          <a:alpha val="43137"/>
                        </a:srgbClr>
                      </a:outerShdw>
                    </a:effectLst>
                  </a:endParaRPr>
                </a:p>
              </p:txBody>
            </p:sp>
            <p:sp>
              <p:nvSpPr>
                <p:cNvPr id="14" name="사각형: 둥근 위쪽 모서리 13">
                  <a:extLst>
                    <a:ext uri="{FF2B5EF4-FFF2-40B4-BE49-F238E27FC236}">
                      <a16:creationId xmlns:a16="http://schemas.microsoft.com/office/drawing/2014/main" id="{7F7CFEFE-7AE8-0232-7364-5CD52DBEA21E}"/>
                    </a:ext>
                  </a:extLst>
                </p:cNvPr>
                <p:cNvSpPr/>
                <p:nvPr/>
              </p:nvSpPr>
              <p:spPr>
                <a:xfrm rot="16200000" flipV="1">
                  <a:off x="3631815" y="-104634"/>
                  <a:ext cx="792480" cy="4765042"/>
                </a:xfrm>
                <a:prstGeom prst="round2SameRect">
                  <a:avLst/>
                </a:prstGeom>
                <a:no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a:extLst>
                  <a:ext uri="{FF2B5EF4-FFF2-40B4-BE49-F238E27FC236}">
                    <a16:creationId xmlns:a16="http://schemas.microsoft.com/office/drawing/2014/main" id="{8BFFBCE9-ACEC-EC05-BA9A-8FD858F220E3}"/>
                  </a:ext>
                </a:extLst>
              </p:cNvPr>
              <p:cNvSpPr txBox="1"/>
              <p:nvPr/>
            </p:nvSpPr>
            <p:spPr>
              <a:xfrm>
                <a:off x="1971040" y="2845640"/>
                <a:ext cx="4155440" cy="461665"/>
              </a:xfrm>
              <a:prstGeom prst="rect">
                <a:avLst/>
              </a:prstGeom>
              <a:noFill/>
            </p:spPr>
            <p:txBody>
              <a:bodyPr wrap="square" rtlCol="0">
                <a:spAutoFit/>
              </a:bodyPr>
              <a:lstStyle/>
              <a:p>
                <a:r>
                  <a:rPr lang="en-US" altLang="ko-KR" sz="2400" b="1">
                    <a:solidFill>
                      <a:schemeClr val="accent1">
                        <a:lumMod val="50000"/>
                      </a:schemeClr>
                    </a:solidFill>
                    <a:latin typeface="+mj-lt"/>
                  </a:rPr>
                  <a:t>Literature Reviews</a:t>
                </a:r>
                <a:endParaRPr lang="ko-KR" altLang="en-US" sz="2400" b="1">
                  <a:solidFill>
                    <a:schemeClr val="accent1">
                      <a:lumMod val="50000"/>
                    </a:schemeClr>
                  </a:solidFill>
                  <a:latin typeface="+mj-lt"/>
                </a:endParaRPr>
              </a:p>
            </p:txBody>
          </p:sp>
        </p:grpSp>
        <p:grpSp>
          <p:nvGrpSpPr>
            <p:cNvPr id="27" name="그룹 26">
              <a:extLst>
                <a:ext uri="{FF2B5EF4-FFF2-40B4-BE49-F238E27FC236}">
                  <a16:creationId xmlns:a16="http://schemas.microsoft.com/office/drawing/2014/main" id="{D5D1D226-9624-780E-B3EB-4D2E9D177C11}"/>
                </a:ext>
              </a:extLst>
            </p:cNvPr>
            <p:cNvGrpSpPr/>
            <p:nvPr/>
          </p:nvGrpSpPr>
          <p:grpSpPr>
            <a:xfrm>
              <a:off x="1160078" y="4034293"/>
              <a:ext cx="6543429" cy="658355"/>
              <a:chOff x="1117214" y="4548644"/>
              <a:chExt cx="6543429" cy="658355"/>
            </a:xfrm>
          </p:grpSpPr>
          <p:grpSp>
            <p:nvGrpSpPr>
              <p:cNvPr id="18" name="그룹 17">
                <a:extLst>
                  <a:ext uri="{FF2B5EF4-FFF2-40B4-BE49-F238E27FC236}">
                    <a16:creationId xmlns:a16="http://schemas.microsoft.com/office/drawing/2014/main" id="{D1B51B7B-8120-5D69-BCF4-F7C4A4018483}"/>
                  </a:ext>
                </a:extLst>
              </p:cNvPr>
              <p:cNvGrpSpPr/>
              <p:nvPr/>
            </p:nvGrpSpPr>
            <p:grpSpPr>
              <a:xfrm>
                <a:off x="1117214" y="4548644"/>
                <a:ext cx="6543429" cy="658355"/>
                <a:chOff x="1117213" y="1881643"/>
                <a:chExt cx="5293363" cy="792485"/>
              </a:xfrm>
            </p:grpSpPr>
            <p:sp>
              <p:nvSpPr>
                <p:cNvPr id="19" name="사각형: 둥근 위쪽 모서리 18">
                  <a:extLst>
                    <a:ext uri="{FF2B5EF4-FFF2-40B4-BE49-F238E27FC236}">
                      <a16:creationId xmlns:a16="http://schemas.microsoft.com/office/drawing/2014/main" id="{BB4EA9E6-E8F8-0423-2846-476CF288B5BD}"/>
                    </a:ext>
                  </a:extLst>
                </p:cNvPr>
                <p:cNvSpPr/>
                <p:nvPr/>
              </p:nvSpPr>
              <p:spPr>
                <a:xfrm rot="16200000">
                  <a:off x="985132" y="2013724"/>
                  <a:ext cx="792480" cy="528317"/>
                </a:xfrm>
                <a:prstGeom prst="round2SameRect">
                  <a:avLst/>
                </a:prstGeom>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2400" b="1">
                      <a:solidFill>
                        <a:schemeClr val="accent6"/>
                      </a:solidFill>
                      <a:effectLst>
                        <a:outerShdw blurRad="38100" dist="38100" dir="2700000" algn="tl">
                          <a:srgbClr val="000000">
                            <a:alpha val="43137"/>
                          </a:srgbClr>
                        </a:outerShdw>
                      </a:effectLst>
                    </a:rPr>
                    <a:t>4</a:t>
                  </a:r>
                  <a:endParaRPr lang="ko-KR" altLang="en-US" sz="2400" b="1">
                    <a:solidFill>
                      <a:schemeClr val="accent6"/>
                    </a:solidFill>
                    <a:effectLst>
                      <a:outerShdw blurRad="38100" dist="38100" dir="2700000" algn="tl">
                        <a:srgbClr val="000000">
                          <a:alpha val="43137"/>
                        </a:srgbClr>
                      </a:outerShdw>
                    </a:effectLst>
                  </a:endParaRPr>
                </a:p>
              </p:txBody>
            </p:sp>
            <p:sp>
              <p:nvSpPr>
                <p:cNvPr id="20" name="사각형: 둥근 위쪽 모서리 19">
                  <a:extLst>
                    <a:ext uri="{FF2B5EF4-FFF2-40B4-BE49-F238E27FC236}">
                      <a16:creationId xmlns:a16="http://schemas.microsoft.com/office/drawing/2014/main" id="{3371A0A6-7748-DF81-0413-35CB31F24E16}"/>
                    </a:ext>
                  </a:extLst>
                </p:cNvPr>
                <p:cNvSpPr/>
                <p:nvPr/>
              </p:nvSpPr>
              <p:spPr>
                <a:xfrm rot="5400000">
                  <a:off x="3631815" y="-104633"/>
                  <a:ext cx="792480" cy="4765042"/>
                </a:xfrm>
                <a:prstGeom prst="round2SameRect">
                  <a:avLst/>
                </a:prstGeom>
                <a:no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a:extLst>
                  <a:ext uri="{FF2B5EF4-FFF2-40B4-BE49-F238E27FC236}">
                    <a16:creationId xmlns:a16="http://schemas.microsoft.com/office/drawing/2014/main" id="{69FD0537-0868-A3A8-78A2-DD0B4F47732F}"/>
                  </a:ext>
                </a:extLst>
              </p:cNvPr>
              <p:cNvSpPr txBox="1"/>
              <p:nvPr/>
            </p:nvSpPr>
            <p:spPr>
              <a:xfrm>
                <a:off x="1971040" y="4607431"/>
                <a:ext cx="4155440" cy="461665"/>
              </a:xfrm>
              <a:prstGeom prst="rect">
                <a:avLst/>
              </a:prstGeom>
              <a:noFill/>
            </p:spPr>
            <p:txBody>
              <a:bodyPr wrap="square" rtlCol="0">
                <a:spAutoFit/>
              </a:bodyPr>
              <a:lstStyle/>
              <a:p>
                <a:r>
                  <a:rPr lang="en-US" altLang="ko-KR" sz="2400" b="1">
                    <a:solidFill>
                      <a:schemeClr val="accent1">
                        <a:lumMod val="50000"/>
                      </a:schemeClr>
                    </a:solidFill>
                    <a:latin typeface="+mj-lt"/>
                  </a:rPr>
                  <a:t>Implementation</a:t>
                </a:r>
                <a:endParaRPr lang="ko-KR" altLang="en-US" sz="2400" b="1">
                  <a:solidFill>
                    <a:schemeClr val="accent1">
                      <a:lumMod val="50000"/>
                    </a:schemeClr>
                  </a:solidFill>
                  <a:latin typeface="+mj-lt"/>
                </a:endParaRPr>
              </a:p>
            </p:txBody>
          </p:sp>
        </p:grpSp>
        <p:grpSp>
          <p:nvGrpSpPr>
            <p:cNvPr id="26" name="그룹 25">
              <a:extLst>
                <a:ext uri="{FF2B5EF4-FFF2-40B4-BE49-F238E27FC236}">
                  <a16:creationId xmlns:a16="http://schemas.microsoft.com/office/drawing/2014/main" id="{D1AEB85E-E03E-7D82-01C1-81F3F912BB2E}"/>
                </a:ext>
              </a:extLst>
            </p:cNvPr>
            <p:cNvGrpSpPr/>
            <p:nvPr/>
          </p:nvGrpSpPr>
          <p:grpSpPr>
            <a:xfrm>
              <a:off x="1160077" y="3145296"/>
              <a:ext cx="6543422" cy="658352"/>
              <a:chOff x="1117213" y="3659647"/>
              <a:chExt cx="6543422" cy="658352"/>
            </a:xfrm>
          </p:grpSpPr>
          <p:grpSp>
            <p:nvGrpSpPr>
              <p:cNvPr id="15" name="그룹 14">
                <a:extLst>
                  <a:ext uri="{FF2B5EF4-FFF2-40B4-BE49-F238E27FC236}">
                    <a16:creationId xmlns:a16="http://schemas.microsoft.com/office/drawing/2014/main" id="{623A5EAD-EA96-BB5D-0593-2DD0808C778D}"/>
                  </a:ext>
                </a:extLst>
              </p:cNvPr>
              <p:cNvGrpSpPr/>
              <p:nvPr/>
            </p:nvGrpSpPr>
            <p:grpSpPr>
              <a:xfrm>
                <a:off x="1117213" y="3659647"/>
                <a:ext cx="6543422" cy="658352"/>
                <a:chOff x="1117214" y="1881648"/>
                <a:chExt cx="5293362" cy="792481"/>
              </a:xfrm>
            </p:grpSpPr>
            <p:sp>
              <p:nvSpPr>
                <p:cNvPr id="16" name="사각형: 둥근 위쪽 모서리 15">
                  <a:extLst>
                    <a:ext uri="{FF2B5EF4-FFF2-40B4-BE49-F238E27FC236}">
                      <a16:creationId xmlns:a16="http://schemas.microsoft.com/office/drawing/2014/main" id="{86E4B369-3FCE-411C-BB7A-6D30CB508703}"/>
                    </a:ext>
                  </a:extLst>
                </p:cNvPr>
                <p:cNvSpPr/>
                <p:nvPr/>
              </p:nvSpPr>
              <p:spPr>
                <a:xfrm rot="16200000">
                  <a:off x="985134" y="2013729"/>
                  <a:ext cx="792480" cy="528320"/>
                </a:xfrm>
                <a:prstGeom prst="round2SameRect">
                  <a:avLst/>
                </a:prstGeom>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2400" b="1">
                      <a:solidFill>
                        <a:schemeClr val="accent6"/>
                      </a:solidFill>
                      <a:effectLst>
                        <a:outerShdw blurRad="38100" dist="38100" dir="2700000" algn="tl">
                          <a:srgbClr val="000000">
                            <a:alpha val="43137"/>
                          </a:srgbClr>
                        </a:outerShdw>
                      </a:effectLst>
                    </a:rPr>
                    <a:t>3</a:t>
                  </a:r>
                  <a:endParaRPr lang="ko-KR" altLang="en-US" sz="2400" b="1">
                    <a:solidFill>
                      <a:schemeClr val="accent6"/>
                    </a:solidFill>
                    <a:effectLst>
                      <a:outerShdw blurRad="38100" dist="38100" dir="2700000" algn="tl">
                        <a:srgbClr val="000000">
                          <a:alpha val="43137"/>
                        </a:srgbClr>
                      </a:outerShdw>
                    </a:effectLst>
                  </a:endParaRPr>
                </a:p>
              </p:txBody>
            </p:sp>
            <p:sp>
              <p:nvSpPr>
                <p:cNvPr id="17" name="사각형: 둥근 위쪽 모서리 16">
                  <a:extLst>
                    <a:ext uri="{FF2B5EF4-FFF2-40B4-BE49-F238E27FC236}">
                      <a16:creationId xmlns:a16="http://schemas.microsoft.com/office/drawing/2014/main" id="{4461C12A-B0D4-7A6A-CE1E-C2E12C3E8BBE}"/>
                    </a:ext>
                  </a:extLst>
                </p:cNvPr>
                <p:cNvSpPr/>
                <p:nvPr/>
              </p:nvSpPr>
              <p:spPr>
                <a:xfrm rot="5400000">
                  <a:off x="3631815" y="-104633"/>
                  <a:ext cx="792480" cy="4765042"/>
                </a:xfrm>
                <a:prstGeom prst="round2SameRect">
                  <a:avLst/>
                </a:prstGeom>
                <a:no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Box 9">
                <a:extLst>
                  <a:ext uri="{FF2B5EF4-FFF2-40B4-BE49-F238E27FC236}">
                    <a16:creationId xmlns:a16="http://schemas.microsoft.com/office/drawing/2014/main" id="{19269559-F50D-6950-72A4-63EFF2238BB5}"/>
                  </a:ext>
                </a:extLst>
              </p:cNvPr>
              <p:cNvSpPr txBox="1"/>
              <p:nvPr/>
            </p:nvSpPr>
            <p:spPr>
              <a:xfrm>
                <a:off x="1971040" y="3757992"/>
                <a:ext cx="4155440" cy="461665"/>
              </a:xfrm>
              <a:prstGeom prst="rect">
                <a:avLst/>
              </a:prstGeom>
              <a:noFill/>
            </p:spPr>
            <p:txBody>
              <a:bodyPr wrap="square" rtlCol="0">
                <a:spAutoFit/>
              </a:bodyPr>
              <a:lstStyle/>
              <a:p>
                <a:r>
                  <a:rPr lang="en-US" altLang="ko-KR" sz="2400" b="1">
                    <a:solidFill>
                      <a:schemeClr val="accent1">
                        <a:lumMod val="50000"/>
                      </a:schemeClr>
                    </a:solidFill>
                    <a:latin typeface="+mj-lt"/>
                  </a:rPr>
                  <a:t>Methodology</a:t>
                </a:r>
                <a:endParaRPr lang="ko-KR" altLang="en-US" sz="2400" b="1">
                  <a:solidFill>
                    <a:schemeClr val="accent1">
                      <a:lumMod val="50000"/>
                    </a:schemeClr>
                  </a:solidFill>
                  <a:latin typeface="+mj-lt"/>
                </a:endParaRPr>
              </a:p>
            </p:txBody>
          </p:sp>
        </p:grpSp>
        <p:grpSp>
          <p:nvGrpSpPr>
            <p:cNvPr id="24" name="그룹 23">
              <a:extLst>
                <a:ext uri="{FF2B5EF4-FFF2-40B4-BE49-F238E27FC236}">
                  <a16:creationId xmlns:a16="http://schemas.microsoft.com/office/drawing/2014/main" id="{AE0D41C7-C23C-0841-6783-89C84A114C72}"/>
                </a:ext>
              </a:extLst>
            </p:cNvPr>
            <p:cNvGrpSpPr/>
            <p:nvPr/>
          </p:nvGrpSpPr>
          <p:grpSpPr>
            <a:xfrm>
              <a:off x="1160077" y="1367296"/>
              <a:ext cx="6543422" cy="658545"/>
              <a:chOff x="1117213" y="1881647"/>
              <a:chExt cx="6543422" cy="658545"/>
            </a:xfrm>
          </p:grpSpPr>
          <p:grpSp>
            <p:nvGrpSpPr>
              <p:cNvPr id="6" name="그룹 5">
                <a:extLst>
                  <a:ext uri="{FF2B5EF4-FFF2-40B4-BE49-F238E27FC236}">
                    <a16:creationId xmlns:a16="http://schemas.microsoft.com/office/drawing/2014/main" id="{62B9A187-B241-7978-D636-90EDDEB683C6}"/>
                  </a:ext>
                </a:extLst>
              </p:cNvPr>
              <p:cNvGrpSpPr/>
              <p:nvPr/>
            </p:nvGrpSpPr>
            <p:grpSpPr>
              <a:xfrm>
                <a:off x="1117213" y="1881647"/>
                <a:ext cx="6543422" cy="658353"/>
                <a:chOff x="1117214" y="1881647"/>
                <a:chExt cx="5293362" cy="792483"/>
              </a:xfrm>
            </p:grpSpPr>
            <p:sp>
              <p:nvSpPr>
                <p:cNvPr id="3" name="사각형: 둥근 위쪽 모서리 2">
                  <a:extLst>
                    <a:ext uri="{FF2B5EF4-FFF2-40B4-BE49-F238E27FC236}">
                      <a16:creationId xmlns:a16="http://schemas.microsoft.com/office/drawing/2014/main" id="{7E597704-E1D9-1A47-BCD0-4F4FA44F47D1}"/>
                    </a:ext>
                  </a:extLst>
                </p:cNvPr>
                <p:cNvSpPr/>
                <p:nvPr/>
              </p:nvSpPr>
              <p:spPr>
                <a:xfrm rot="16200000">
                  <a:off x="985134" y="2013730"/>
                  <a:ext cx="792480" cy="528320"/>
                </a:xfrm>
                <a:prstGeom prst="round2SameRect">
                  <a:avLst/>
                </a:prstGeom>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2400" b="1">
                      <a:solidFill>
                        <a:schemeClr val="accent6"/>
                      </a:solidFill>
                      <a:effectLst>
                        <a:outerShdw blurRad="38100" dist="38100" dir="2700000" algn="tl">
                          <a:srgbClr val="000000">
                            <a:alpha val="43137"/>
                          </a:srgbClr>
                        </a:outerShdw>
                      </a:effectLst>
                    </a:rPr>
                    <a:t>1</a:t>
                  </a:r>
                  <a:endParaRPr lang="ko-KR" altLang="en-US" sz="2400" b="1">
                    <a:solidFill>
                      <a:schemeClr val="accent6"/>
                    </a:solidFill>
                    <a:effectLst>
                      <a:outerShdw blurRad="38100" dist="38100" dir="2700000" algn="tl">
                        <a:srgbClr val="000000">
                          <a:alpha val="43137"/>
                        </a:srgbClr>
                      </a:outerShdw>
                    </a:effectLst>
                  </a:endParaRPr>
                </a:p>
              </p:txBody>
            </p:sp>
            <p:sp>
              <p:nvSpPr>
                <p:cNvPr id="4" name="사각형: 둥근 위쪽 모서리 3">
                  <a:extLst>
                    <a:ext uri="{FF2B5EF4-FFF2-40B4-BE49-F238E27FC236}">
                      <a16:creationId xmlns:a16="http://schemas.microsoft.com/office/drawing/2014/main" id="{4CBB1955-4CDC-1834-6DB1-E6D6D5506468}"/>
                    </a:ext>
                  </a:extLst>
                </p:cNvPr>
                <p:cNvSpPr/>
                <p:nvPr/>
              </p:nvSpPr>
              <p:spPr>
                <a:xfrm rot="16200000" flipV="1">
                  <a:off x="3631815" y="-104634"/>
                  <a:ext cx="792480" cy="4765042"/>
                </a:xfrm>
                <a:prstGeom prst="round2Same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eaVert" rtlCol="0" anchor="t" anchorCtr="0"/>
                <a:lstStyle/>
                <a:p>
                  <a:pPr algn="ctr"/>
                  <a:endParaRPr lang="ko-KR" altLang="en-US"/>
                </a:p>
              </p:txBody>
            </p:sp>
          </p:grpSp>
          <p:sp>
            <p:nvSpPr>
              <p:cNvPr id="7" name="TextBox 6">
                <a:extLst>
                  <a:ext uri="{FF2B5EF4-FFF2-40B4-BE49-F238E27FC236}">
                    <a16:creationId xmlns:a16="http://schemas.microsoft.com/office/drawing/2014/main" id="{CAA6BF44-80A9-4AC2-7964-DCD992CF6333}"/>
                  </a:ext>
                </a:extLst>
              </p:cNvPr>
              <p:cNvSpPr txBox="1"/>
              <p:nvPr/>
            </p:nvSpPr>
            <p:spPr>
              <a:xfrm>
                <a:off x="1971040" y="1966593"/>
                <a:ext cx="4155440" cy="461665"/>
              </a:xfrm>
              <a:prstGeom prst="rect">
                <a:avLst/>
              </a:prstGeom>
              <a:noFill/>
            </p:spPr>
            <p:txBody>
              <a:bodyPr wrap="square" rtlCol="0">
                <a:spAutoFit/>
              </a:bodyPr>
              <a:lstStyle/>
              <a:p>
                <a:r>
                  <a:rPr lang="en-US" altLang="ko-KR" sz="2400" b="1">
                    <a:solidFill>
                      <a:schemeClr val="accent1">
                        <a:lumMod val="50000"/>
                      </a:schemeClr>
                    </a:solidFill>
                    <a:latin typeface="+mj-lt"/>
                  </a:rPr>
                  <a:t>Introduction</a:t>
                </a:r>
                <a:endParaRPr lang="ko-KR" altLang="en-US" sz="2400" b="1">
                  <a:solidFill>
                    <a:schemeClr val="accent1">
                      <a:lumMod val="50000"/>
                    </a:schemeClr>
                  </a:solidFill>
                  <a:latin typeface="+mj-lt"/>
                </a:endParaRPr>
              </a:p>
            </p:txBody>
          </p:sp>
          <p:sp>
            <p:nvSpPr>
              <p:cNvPr id="21" name="사각형: 둥근 위쪽 모서리 20">
                <a:extLst>
                  <a:ext uri="{FF2B5EF4-FFF2-40B4-BE49-F238E27FC236}">
                    <a16:creationId xmlns:a16="http://schemas.microsoft.com/office/drawing/2014/main" id="{5BC1E643-C02A-9B23-4AF0-68F25F0B3072}"/>
                  </a:ext>
                </a:extLst>
              </p:cNvPr>
              <p:cNvSpPr/>
              <p:nvPr/>
            </p:nvSpPr>
            <p:spPr>
              <a:xfrm rot="16200000" flipV="1">
                <a:off x="4386290" y="-734151"/>
                <a:ext cx="658351" cy="5890336"/>
              </a:xfrm>
              <a:prstGeom prst="round2SameRect">
                <a:avLst/>
              </a:prstGeom>
              <a:no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 name="그룹 27">
              <a:extLst>
                <a:ext uri="{FF2B5EF4-FFF2-40B4-BE49-F238E27FC236}">
                  <a16:creationId xmlns:a16="http://schemas.microsoft.com/office/drawing/2014/main" id="{652FEBA5-1318-F225-9060-8CCBCD4D571A}"/>
                </a:ext>
              </a:extLst>
            </p:cNvPr>
            <p:cNvGrpSpPr/>
            <p:nvPr/>
          </p:nvGrpSpPr>
          <p:grpSpPr>
            <a:xfrm>
              <a:off x="1160069" y="4919453"/>
              <a:ext cx="6543429" cy="658355"/>
              <a:chOff x="1117214" y="4548644"/>
              <a:chExt cx="6543429" cy="658355"/>
            </a:xfrm>
          </p:grpSpPr>
          <p:grpSp>
            <p:nvGrpSpPr>
              <p:cNvPr id="29" name="그룹 28">
                <a:extLst>
                  <a:ext uri="{FF2B5EF4-FFF2-40B4-BE49-F238E27FC236}">
                    <a16:creationId xmlns:a16="http://schemas.microsoft.com/office/drawing/2014/main" id="{30BF5F4A-6F32-4189-536A-B02931B30F7E}"/>
                  </a:ext>
                </a:extLst>
              </p:cNvPr>
              <p:cNvGrpSpPr/>
              <p:nvPr/>
            </p:nvGrpSpPr>
            <p:grpSpPr>
              <a:xfrm>
                <a:off x="1117214" y="4548644"/>
                <a:ext cx="6543429" cy="658355"/>
                <a:chOff x="1117213" y="1881643"/>
                <a:chExt cx="5293363" cy="792485"/>
              </a:xfrm>
            </p:grpSpPr>
            <p:sp>
              <p:nvSpPr>
                <p:cNvPr id="31" name="사각형: 둥근 위쪽 모서리 30">
                  <a:extLst>
                    <a:ext uri="{FF2B5EF4-FFF2-40B4-BE49-F238E27FC236}">
                      <a16:creationId xmlns:a16="http://schemas.microsoft.com/office/drawing/2014/main" id="{D883F1ED-FBFD-0490-716D-A539AE5FE6F2}"/>
                    </a:ext>
                  </a:extLst>
                </p:cNvPr>
                <p:cNvSpPr/>
                <p:nvPr/>
              </p:nvSpPr>
              <p:spPr>
                <a:xfrm rot="16200000">
                  <a:off x="985132" y="2013724"/>
                  <a:ext cx="792480" cy="528317"/>
                </a:xfrm>
                <a:prstGeom prst="round2SameRect">
                  <a:avLst/>
                </a:prstGeom>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en-US" altLang="ko-KR" sz="2400" b="1">
                      <a:solidFill>
                        <a:schemeClr val="accent6"/>
                      </a:solidFill>
                      <a:effectLst>
                        <a:outerShdw blurRad="38100" dist="38100" dir="2700000" algn="tl">
                          <a:srgbClr val="000000">
                            <a:alpha val="43137"/>
                          </a:srgbClr>
                        </a:outerShdw>
                      </a:effectLst>
                    </a:rPr>
                    <a:t>5</a:t>
                  </a:r>
                  <a:endParaRPr lang="ko-KR" altLang="en-US" sz="2400" b="1">
                    <a:solidFill>
                      <a:schemeClr val="accent6"/>
                    </a:solidFill>
                    <a:effectLst>
                      <a:outerShdw blurRad="38100" dist="38100" dir="2700000" algn="tl">
                        <a:srgbClr val="000000">
                          <a:alpha val="43137"/>
                        </a:srgbClr>
                      </a:outerShdw>
                    </a:effectLst>
                  </a:endParaRPr>
                </a:p>
              </p:txBody>
            </p:sp>
            <p:sp>
              <p:nvSpPr>
                <p:cNvPr id="32" name="사각형: 둥근 위쪽 모서리 31">
                  <a:extLst>
                    <a:ext uri="{FF2B5EF4-FFF2-40B4-BE49-F238E27FC236}">
                      <a16:creationId xmlns:a16="http://schemas.microsoft.com/office/drawing/2014/main" id="{40BAACEF-0361-E5B1-AA22-5C1EBC6A3D79}"/>
                    </a:ext>
                  </a:extLst>
                </p:cNvPr>
                <p:cNvSpPr/>
                <p:nvPr/>
              </p:nvSpPr>
              <p:spPr>
                <a:xfrm rot="5400000">
                  <a:off x="3631815" y="-104633"/>
                  <a:ext cx="792480" cy="4765042"/>
                </a:xfrm>
                <a:prstGeom prst="round2SameRect">
                  <a:avLst/>
                </a:prstGeom>
                <a:no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a:extLst>
                  <a:ext uri="{FF2B5EF4-FFF2-40B4-BE49-F238E27FC236}">
                    <a16:creationId xmlns:a16="http://schemas.microsoft.com/office/drawing/2014/main" id="{C6A81762-F46E-718D-4A9A-1CEF0BF3DF26}"/>
                  </a:ext>
                </a:extLst>
              </p:cNvPr>
              <p:cNvSpPr txBox="1"/>
              <p:nvPr/>
            </p:nvSpPr>
            <p:spPr>
              <a:xfrm>
                <a:off x="1971040" y="4607431"/>
                <a:ext cx="4155440" cy="461665"/>
              </a:xfrm>
              <a:prstGeom prst="rect">
                <a:avLst/>
              </a:prstGeom>
              <a:noFill/>
            </p:spPr>
            <p:txBody>
              <a:bodyPr wrap="square" rtlCol="0">
                <a:spAutoFit/>
              </a:bodyPr>
              <a:lstStyle/>
              <a:p>
                <a:r>
                  <a:rPr lang="en-US" altLang="ko-KR" sz="2400" b="1">
                    <a:solidFill>
                      <a:schemeClr val="accent1">
                        <a:lumMod val="50000"/>
                      </a:schemeClr>
                    </a:solidFill>
                    <a:latin typeface="+mj-lt"/>
                  </a:rPr>
                  <a:t>Conclusion</a:t>
                </a:r>
                <a:endParaRPr lang="ko-KR" altLang="en-US" sz="2400" b="1">
                  <a:solidFill>
                    <a:schemeClr val="accent1">
                      <a:lumMod val="50000"/>
                    </a:schemeClr>
                  </a:solidFill>
                  <a:latin typeface="+mj-lt"/>
                </a:endParaRPr>
              </a:p>
            </p:txBody>
          </p:sp>
        </p:grpSp>
      </p:grpSp>
    </p:spTree>
    <p:extLst>
      <p:ext uri="{BB962C8B-B14F-4D97-AF65-F5344CB8AC3E}">
        <p14:creationId xmlns:p14="http://schemas.microsoft.com/office/powerpoint/2010/main" val="3719325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ltLang="ko-Kore-KR" b="1"/>
              <a:t>Implementation</a:t>
            </a:r>
            <a:endParaRPr lang="en-US" b="1"/>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30</a:t>
            </a:fld>
            <a:endParaRPr lang="en-US"/>
          </a:p>
        </p:txBody>
      </p:sp>
      <p:sp>
        <p:nvSpPr>
          <p:cNvPr id="7" name="Subtitle 2">
            <a:extLst>
              <a:ext uri="{FF2B5EF4-FFF2-40B4-BE49-F238E27FC236}">
                <a16:creationId xmlns:a16="http://schemas.microsoft.com/office/drawing/2014/main" id="{5AFE2E5D-CBCC-1D57-6254-3F19FF9ACC92}"/>
              </a:ext>
            </a:extLst>
          </p:cNvPr>
          <p:cNvSpPr txBox="1">
            <a:spLocks/>
          </p:cNvSpPr>
          <p:nvPr/>
        </p:nvSpPr>
        <p:spPr>
          <a:xfrm>
            <a:off x="12066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a:t>Evaluating Models</a:t>
            </a:r>
          </a:p>
        </p:txBody>
      </p:sp>
      <p:graphicFrame>
        <p:nvGraphicFramePr>
          <p:cNvPr id="6" name="Table 2">
            <a:extLst>
              <a:ext uri="{FF2B5EF4-FFF2-40B4-BE49-F238E27FC236}">
                <a16:creationId xmlns:a16="http://schemas.microsoft.com/office/drawing/2014/main" id="{34D49561-1FA6-071F-DED2-74DAB3A45F2A}"/>
              </a:ext>
            </a:extLst>
          </p:cNvPr>
          <p:cNvGraphicFramePr>
            <a:graphicFrameLocks noGrp="1"/>
          </p:cNvGraphicFramePr>
          <p:nvPr>
            <p:extLst>
              <p:ext uri="{D42A27DB-BD31-4B8C-83A1-F6EECF244321}">
                <p14:modId xmlns:p14="http://schemas.microsoft.com/office/powerpoint/2010/main" val="497425005"/>
              </p:ext>
            </p:extLst>
          </p:nvPr>
        </p:nvGraphicFramePr>
        <p:xfrm>
          <a:off x="996637" y="2303419"/>
          <a:ext cx="7329930" cy="3580401"/>
        </p:xfrm>
        <a:graphic>
          <a:graphicData uri="http://schemas.openxmlformats.org/drawingml/2006/table">
            <a:tbl>
              <a:tblPr bandRow="1" bandCol="1">
                <a:tableStyleId>{69012ECD-51FC-41F1-AA8D-1B2483CD663E}</a:tableStyleId>
              </a:tblPr>
              <a:tblGrid>
                <a:gridCol w="1276663">
                  <a:extLst>
                    <a:ext uri="{9D8B030D-6E8A-4147-A177-3AD203B41FA5}">
                      <a16:colId xmlns:a16="http://schemas.microsoft.com/office/drawing/2014/main" val="4175026619"/>
                    </a:ext>
                  </a:extLst>
                </a:gridCol>
                <a:gridCol w="2019007">
                  <a:extLst>
                    <a:ext uri="{9D8B030D-6E8A-4147-A177-3AD203B41FA5}">
                      <a16:colId xmlns:a16="http://schemas.microsoft.com/office/drawing/2014/main" val="868517439"/>
                    </a:ext>
                  </a:extLst>
                </a:gridCol>
                <a:gridCol w="2017130">
                  <a:extLst>
                    <a:ext uri="{9D8B030D-6E8A-4147-A177-3AD203B41FA5}">
                      <a16:colId xmlns:a16="http://schemas.microsoft.com/office/drawing/2014/main" val="2202337941"/>
                    </a:ext>
                  </a:extLst>
                </a:gridCol>
                <a:gridCol w="2017130">
                  <a:extLst>
                    <a:ext uri="{9D8B030D-6E8A-4147-A177-3AD203B41FA5}">
                      <a16:colId xmlns:a16="http://schemas.microsoft.com/office/drawing/2014/main" val="1065706371"/>
                    </a:ext>
                  </a:extLst>
                </a:gridCol>
              </a:tblGrid>
              <a:tr h="853268">
                <a:tc>
                  <a:txBody>
                    <a:bodyPr/>
                    <a:lstStyle/>
                    <a:p>
                      <a:pPr algn="ctr"/>
                      <a:r>
                        <a:rPr lang="en-US" sz="1200" b="0" kern="1200" dirty="0">
                          <a:solidFill>
                            <a:schemeClr val="tx1"/>
                          </a:solidFill>
                          <a:latin typeface="+mn-lt"/>
                          <a:ea typeface="+mn-ea"/>
                          <a:cs typeface="+mn-cs"/>
                        </a:rPr>
                        <a:t>Metrics</a:t>
                      </a:r>
                      <a:endParaRPr lang="en-US" sz="1200" b="0" dirty="0"/>
                    </a:p>
                  </a:txBody>
                  <a:tcPr anchor="ctr">
                    <a:solidFill>
                      <a:schemeClr val="accent1">
                        <a:lumMod val="60000"/>
                        <a:lumOff val="40000"/>
                      </a:schemeClr>
                    </a:solidFill>
                  </a:tcPr>
                </a:tc>
                <a:tc>
                  <a:txBody>
                    <a:bodyPr/>
                    <a:lstStyle/>
                    <a:p>
                      <a:pPr algn="ctr"/>
                      <a:r>
                        <a:rPr lang="en-US" sz="1400" b="1" dirty="0"/>
                        <a:t>RMSE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bg1"/>
                          </a:solidFill>
                          <a:latin typeface="+mn-lt"/>
                          <a:ea typeface="+mn-ea"/>
                          <a:cs typeface="+mn-cs"/>
                        </a:rPr>
                        <a:t>(Root Mean Squared Error)</a:t>
                      </a:r>
                    </a:p>
                  </a:txBody>
                  <a:tcPr anchor="ctr">
                    <a:solidFill>
                      <a:schemeClr val="accent1">
                        <a:lumMod val="60000"/>
                        <a:lumOff val="40000"/>
                      </a:schemeClr>
                    </a:solidFill>
                  </a:tcPr>
                </a:tc>
                <a:tc>
                  <a:txBody>
                    <a:bodyPr/>
                    <a:lstStyle/>
                    <a:p>
                      <a:pPr algn="ctr"/>
                      <a:r>
                        <a:rPr lang="en-US" sz="1400" b="1" dirty="0"/>
                        <a:t>MAE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bg1"/>
                          </a:solidFill>
                          <a:latin typeface="+mn-lt"/>
                          <a:ea typeface="+mn-ea"/>
                          <a:cs typeface="+mn-cs"/>
                        </a:rPr>
                        <a:t>(Mean Absolute Error)</a:t>
                      </a:r>
                    </a:p>
                  </a:txBody>
                  <a:tcPr anchor="ctr">
                    <a:solidFill>
                      <a:schemeClr val="accent1">
                        <a:lumMod val="60000"/>
                        <a:lumOff val="40000"/>
                      </a:schemeClr>
                    </a:solidFill>
                  </a:tcPr>
                </a:tc>
                <a:tc>
                  <a:txBody>
                    <a:bodyPr/>
                    <a:lstStyle/>
                    <a:p>
                      <a:pPr algn="ctr"/>
                      <a:r>
                        <a:rPr lang="en-US" sz="1400" b="1" dirty="0"/>
                        <a:t>R-Squared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bg1"/>
                          </a:solidFill>
                          <a:latin typeface="+mn-lt"/>
                          <a:ea typeface="+mn-ea"/>
                          <a:cs typeface="+mn-cs"/>
                        </a:rPr>
                        <a:t>(Coefficient of Determination)</a:t>
                      </a:r>
                    </a:p>
                  </a:txBody>
                  <a:tcPr anchor="ctr">
                    <a:solidFill>
                      <a:schemeClr val="accent1">
                        <a:lumMod val="60000"/>
                        <a:lumOff val="40000"/>
                      </a:schemeClr>
                    </a:solidFill>
                  </a:tcPr>
                </a:tc>
                <a:extLst>
                  <a:ext uri="{0D108BD9-81ED-4DB2-BD59-A6C34878D82A}">
                    <a16:rowId xmlns:a16="http://schemas.microsoft.com/office/drawing/2014/main" val="1422885156"/>
                  </a:ext>
                </a:extLst>
              </a:tr>
              <a:tr h="806061">
                <a:tc>
                  <a:txBody>
                    <a:bodyPr/>
                    <a:lstStyle/>
                    <a:p>
                      <a:pPr algn="ctr"/>
                      <a:r>
                        <a:rPr lang="en-US" sz="1400" b="0" kern="1200" dirty="0">
                          <a:solidFill>
                            <a:schemeClr val="tx1"/>
                          </a:solidFill>
                          <a:latin typeface="+mn-lt"/>
                          <a:ea typeface="+mn-ea"/>
                          <a:cs typeface="+mn-cs"/>
                        </a:rPr>
                        <a:t>Formula</a:t>
                      </a:r>
                    </a:p>
                  </a:txBody>
                  <a:tcPr anchor="ctr">
                    <a:solidFill>
                      <a:schemeClr val="accent1">
                        <a:lumMod val="40000"/>
                        <a:lumOff val="60000"/>
                      </a:schemeClr>
                    </a:solidFill>
                  </a:tcPr>
                </a:tc>
                <a:tc>
                  <a:txBody>
                    <a:bodyPr/>
                    <a:lstStyle/>
                    <a:p>
                      <a:pPr marL="0" algn="ctr" defTabSz="914400" rtl="0" eaLnBrk="1" latinLnBrk="0" hangingPunct="1"/>
                      <a:endParaRPr lang="en-US" sz="1200" b="1" kern="1200">
                        <a:solidFill>
                          <a:srgbClr val="FF0000"/>
                        </a:solidFill>
                        <a:latin typeface="+mn-lt"/>
                        <a:ea typeface="+mn-ea"/>
                        <a:cs typeface="+mn-cs"/>
                      </a:endParaRPr>
                    </a:p>
                  </a:txBody>
                  <a:tcPr anchor="ctr">
                    <a:noFill/>
                  </a:tcPr>
                </a:tc>
                <a:tc>
                  <a:txBody>
                    <a:bodyPr/>
                    <a:lstStyle/>
                    <a:p>
                      <a:pPr marL="0" algn="ctr" defTabSz="914400" rtl="0" eaLnBrk="1" latinLnBrk="0" hangingPunct="1"/>
                      <a:endParaRPr lang="en-US" sz="1200" b="1" kern="1200">
                        <a:solidFill>
                          <a:schemeClr val="bg1"/>
                        </a:solidFill>
                        <a:latin typeface="+mn-lt"/>
                        <a:ea typeface="+mn-ea"/>
                        <a:cs typeface="+mn-cs"/>
                      </a:endParaRPr>
                    </a:p>
                  </a:txBody>
                  <a:tcPr anchor="ctr">
                    <a:noFill/>
                  </a:tcPr>
                </a:tc>
                <a:tc>
                  <a:txBody>
                    <a:bodyPr/>
                    <a:lstStyle/>
                    <a:p>
                      <a:pPr marL="0" algn="ctr" defTabSz="914400" rtl="0" eaLnBrk="1" latinLnBrk="0" hangingPunct="1"/>
                      <a:endParaRPr lang="en-US" sz="1200" b="1" kern="1200">
                        <a:solidFill>
                          <a:schemeClr val="bg1"/>
                        </a:solidFill>
                        <a:latin typeface="+mn-lt"/>
                        <a:ea typeface="+mn-ea"/>
                        <a:cs typeface="+mn-cs"/>
                      </a:endParaRPr>
                    </a:p>
                  </a:txBody>
                  <a:tcPr anchor="ctr">
                    <a:noFill/>
                  </a:tcPr>
                </a:tc>
                <a:extLst>
                  <a:ext uri="{0D108BD9-81ED-4DB2-BD59-A6C34878D82A}">
                    <a16:rowId xmlns:a16="http://schemas.microsoft.com/office/drawing/2014/main" val="3687152162"/>
                  </a:ext>
                </a:extLst>
              </a:tr>
              <a:tr h="485478">
                <a:tc>
                  <a:txBody>
                    <a:bodyPr/>
                    <a:lstStyle/>
                    <a:p>
                      <a:pPr algn="ctr"/>
                      <a:r>
                        <a:rPr lang="en-US" sz="1400" b="0" kern="1200" dirty="0">
                          <a:solidFill>
                            <a:schemeClr val="tx1"/>
                          </a:solidFill>
                          <a:latin typeface="+mn-lt"/>
                          <a:ea typeface="+mn-ea"/>
                          <a:cs typeface="+mn-cs"/>
                        </a:rPr>
                        <a:t>Meaning</a:t>
                      </a:r>
                    </a:p>
                  </a:txBody>
                  <a:tcPr anchor="ctr">
                    <a:solidFill>
                      <a:schemeClr val="accent1">
                        <a:lumMod val="40000"/>
                        <a:lumOff val="60000"/>
                      </a:schemeClr>
                    </a:solidFill>
                  </a:tcPr>
                </a:tc>
                <a:tc>
                  <a:txBody>
                    <a:bodyPr/>
                    <a:lstStyle/>
                    <a:p>
                      <a:pPr marL="0" algn="ctr" defTabSz="914400" rtl="0" eaLnBrk="1" latinLnBrk="0" hangingPunct="1"/>
                      <a:r>
                        <a:rPr lang="en-US" sz="1100" b="0" kern="1200" dirty="0">
                          <a:solidFill>
                            <a:schemeClr val="bg1"/>
                          </a:solidFill>
                          <a:latin typeface="+mn-lt"/>
                          <a:ea typeface="+mn-ea"/>
                          <a:cs typeface="+mn-cs"/>
                        </a:rPr>
                        <a:t>Square root of the average of the squared errors for all samples</a:t>
                      </a:r>
                    </a:p>
                  </a:txBody>
                  <a:tcPr anchor="ctr">
                    <a:noFill/>
                  </a:tcPr>
                </a:tc>
                <a:tc>
                  <a:txBody>
                    <a:bodyPr/>
                    <a:lstStyle/>
                    <a:p>
                      <a:pPr marL="0" algn="ctr" defTabSz="914400" rtl="0" eaLnBrk="1" latinLnBrk="0" hangingPunct="1"/>
                      <a:r>
                        <a:rPr lang="en-US" sz="1100" b="0" kern="1200" dirty="0">
                          <a:solidFill>
                            <a:schemeClr val="bg1"/>
                          </a:solidFill>
                          <a:latin typeface="+mn-lt"/>
                          <a:ea typeface="+mn-ea"/>
                          <a:cs typeface="+mn-cs"/>
                        </a:rPr>
                        <a:t>The average error across all samples</a:t>
                      </a:r>
                    </a:p>
                  </a:txBody>
                  <a:tcPr anchor="ctr">
                    <a:noFill/>
                  </a:tcPr>
                </a:tc>
                <a:tc>
                  <a:txBody>
                    <a:bodyPr/>
                    <a:lstStyle/>
                    <a:p>
                      <a:pPr marL="0" algn="ctr" defTabSz="914400" rtl="0" eaLnBrk="1" latinLnBrk="0" hangingPunct="1"/>
                      <a:r>
                        <a:rPr lang="en-US" sz="1100" b="0" kern="1200" dirty="0">
                          <a:solidFill>
                            <a:schemeClr val="bg1"/>
                          </a:solidFill>
                          <a:latin typeface="+mn-lt"/>
                          <a:ea typeface="+mn-ea"/>
                          <a:cs typeface="+mn-cs"/>
                        </a:rPr>
                        <a:t>How well the model explains the variability of the dependent variable</a:t>
                      </a:r>
                    </a:p>
                  </a:txBody>
                  <a:tcPr anchor="ctr">
                    <a:noFill/>
                  </a:tcPr>
                </a:tc>
                <a:extLst>
                  <a:ext uri="{0D108BD9-81ED-4DB2-BD59-A6C34878D82A}">
                    <a16:rowId xmlns:a16="http://schemas.microsoft.com/office/drawing/2014/main" val="407877468"/>
                  </a:ext>
                </a:extLst>
              </a:tr>
              <a:tr h="458179">
                <a:tc>
                  <a:txBody>
                    <a:bodyPr/>
                    <a:lstStyle/>
                    <a:p>
                      <a:pPr algn="ctr"/>
                      <a:r>
                        <a:rPr lang="en" sz="1400" dirty="0"/>
                        <a:t>Sensitivity for Outliers</a:t>
                      </a:r>
                      <a:endParaRPr lang="en-US" sz="1400" b="0" kern="1200" dirty="0">
                        <a:solidFill>
                          <a:schemeClr val="tx1"/>
                        </a:solidFill>
                        <a:latin typeface="+mn-lt"/>
                        <a:ea typeface="+mn-ea"/>
                        <a:cs typeface="+mn-cs"/>
                      </a:endParaRPr>
                    </a:p>
                  </a:txBody>
                  <a:tcPr anchor="ctr">
                    <a:solidFill>
                      <a:schemeClr val="accent1">
                        <a:lumMod val="40000"/>
                        <a:lumOff val="60000"/>
                      </a:schemeClr>
                    </a:solidFill>
                  </a:tcPr>
                </a:tc>
                <a:tc>
                  <a:txBody>
                    <a:bodyPr/>
                    <a:lstStyle/>
                    <a:p>
                      <a:pPr marL="0" algn="ctr" defTabSz="914400" rtl="0" eaLnBrk="1" latinLnBrk="0" hangingPunct="1"/>
                      <a:r>
                        <a:rPr lang="en-US" sz="1400" b="0" kern="1200" dirty="0">
                          <a:solidFill>
                            <a:schemeClr val="bg1"/>
                          </a:solidFill>
                          <a:latin typeface="+mn-lt"/>
                          <a:ea typeface="+mn-ea"/>
                          <a:cs typeface="+mn-cs"/>
                        </a:rPr>
                        <a:t>high</a:t>
                      </a:r>
                    </a:p>
                  </a:txBody>
                  <a:tcPr anchor="ctr">
                    <a:noFill/>
                  </a:tcPr>
                </a:tc>
                <a:tc>
                  <a:txBody>
                    <a:bodyPr/>
                    <a:lstStyle/>
                    <a:p>
                      <a:pPr marL="0" algn="ctr" defTabSz="914400" rtl="0" eaLnBrk="1" latinLnBrk="0" hangingPunct="1"/>
                      <a:r>
                        <a:rPr lang="en-US" sz="1400" b="0" kern="1200" dirty="0">
                          <a:solidFill>
                            <a:schemeClr val="bg1"/>
                          </a:solidFill>
                          <a:latin typeface="+mn-lt"/>
                          <a:ea typeface="+mn-ea"/>
                          <a:cs typeface="+mn-cs"/>
                        </a:rPr>
                        <a:t>low</a:t>
                      </a:r>
                    </a:p>
                  </a:txBody>
                  <a:tcPr anchor="ctr">
                    <a:noFill/>
                  </a:tcPr>
                </a:tc>
                <a:tc>
                  <a:txBody>
                    <a:bodyPr/>
                    <a:lstStyle/>
                    <a:p>
                      <a:pPr marL="0" algn="ctr" defTabSz="914400" rtl="0" eaLnBrk="1" latinLnBrk="0" hangingPunct="1"/>
                      <a:r>
                        <a:rPr lang="en-US" sz="1400" b="0" kern="1200" dirty="0">
                          <a:solidFill>
                            <a:schemeClr val="bg1"/>
                          </a:solidFill>
                          <a:latin typeface="+mn-lt"/>
                          <a:ea typeface="+mn-ea"/>
                          <a:cs typeface="+mn-cs"/>
                        </a:rPr>
                        <a:t>low</a:t>
                      </a:r>
                    </a:p>
                  </a:txBody>
                  <a:tcPr anchor="ctr">
                    <a:noFill/>
                  </a:tcPr>
                </a:tc>
                <a:extLst>
                  <a:ext uri="{0D108BD9-81ED-4DB2-BD59-A6C34878D82A}">
                    <a16:rowId xmlns:a16="http://schemas.microsoft.com/office/drawing/2014/main" val="3278997655"/>
                  </a:ext>
                </a:extLst>
              </a:tr>
              <a:tr h="404276">
                <a:tc>
                  <a:txBody>
                    <a:bodyPr/>
                    <a:lstStyle/>
                    <a:p>
                      <a:pPr algn="ctr"/>
                      <a:r>
                        <a:rPr lang="en-US" sz="1400" b="0" kern="1200" dirty="0">
                          <a:solidFill>
                            <a:schemeClr val="tx1"/>
                          </a:solidFill>
                          <a:latin typeface="+mn-lt"/>
                          <a:ea typeface="+mn-ea"/>
                          <a:cs typeface="+mn-cs"/>
                        </a:rPr>
                        <a:t>Range</a:t>
                      </a:r>
                    </a:p>
                  </a:txBody>
                  <a:tcPr anchor="ctr">
                    <a:solidFill>
                      <a:schemeClr val="accent1">
                        <a:lumMod val="40000"/>
                        <a:lumOff val="60000"/>
                      </a:schemeClr>
                    </a:solidFill>
                  </a:tcPr>
                </a:tc>
                <a:tc>
                  <a:txBody>
                    <a:bodyPr/>
                    <a:lstStyle/>
                    <a:p>
                      <a:pPr marL="0" algn="ctr" defTabSz="914400" rtl="0" eaLnBrk="1" latinLnBrk="0" hangingPunct="1"/>
                      <a:r>
                        <a:rPr lang="en-US" sz="1400" dirty="0"/>
                        <a:t>[0, ∞]</a:t>
                      </a:r>
                      <a:endParaRPr lang="en-US" sz="1400" b="0" kern="1200" dirty="0">
                        <a:solidFill>
                          <a:schemeClr val="bg1"/>
                        </a:solidFill>
                        <a:latin typeface="+mn-lt"/>
                        <a:ea typeface="+mn-ea"/>
                        <a:cs typeface="+mn-cs"/>
                      </a:endParaRPr>
                    </a:p>
                  </a:txBody>
                  <a:tcPr anchor="ctr">
                    <a:noFill/>
                  </a:tcPr>
                </a:tc>
                <a:tc>
                  <a:txBody>
                    <a:bodyPr/>
                    <a:lstStyle/>
                    <a:p>
                      <a:pPr marL="0" algn="ctr" defTabSz="914400" rtl="0" eaLnBrk="1" latinLnBrk="0" hangingPunct="1"/>
                      <a:r>
                        <a:rPr lang="en-US" sz="1400" dirty="0"/>
                        <a:t>[0, ∞]</a:t>
                      </a:r>
                      <a:endParaRPr lang="en-US" sz="1400" b="0" kern="1200" dirty="0">
                        <a:solidFill>
                          <a:schemeClr val="bg1"/>
                        </a:solidFill>
                        <a:latin typeface="+mn-lt"/>
                        <a:ea typeface="+mn-ea"/>
                        <a:cs typeface="+mn-cs"/>
                      </a:endParaRPr>
                    </a:p>
                  </a:txBody>
                  <a:tcPr anchor="ctr">
                    <a:noFill/>
                  </a:tcPr>
                </a:tc>
                <a:tc>
                  <a:txBody>
                    <a:bodyPr/>
                    <a:lstStyle/>
                    <a:p>
                      <a:pPr marL="0" algn="ctr" defTabSz="914400" rtl="0" eaLnBrk="1" latinLnBrk="0" hangingPunct="1"/>
                      <a:r>
                        <a:rPr lang="en-US" sz="1400" dirty="0"/>
                        <a:t>[0,1]</a:t>
                      </a:r>
                      <a:endParaRPr lang="en-US" sz="1400" b="0" kern="1200" dirty="0">
                        <a:solidFill>
                          <a:schemeClr val="bg1"/>
                        </a:solidFill>
                        <a:latin typeface="+mn-lt"/>
                        <a:ea typeface="+mn-ea"/>
                        <a:cs typeface="+mn-cs"/>
                      </a:endParaRPr>
                    </a:p>
                  </a:txBody>
                  <a:tcPr anchor="ctr">
                    <a:noFill/>
                  </a:tcPr>
                </a:tc>
                <a:extLst>
                  <a:ext uri="{0D108BD9-81ED-4DB2-BD59-A6C34878D82A}">
                    <a16:rowId xmlns:a16="http://schemas.microsoft.com/office/drawing/2014/main" val="3047146727"/>
                  </a:ext>
                </a:extLst>
              </a:tr>
              <a:tr h="404276">
                <a:tc>
                  <a:txBody>
                    <a:bodyPr/>
                    <a:lstStyle/>
                    <a:p>
                      <a:pPr algn="ctr"/>
                      <a:r>
                        <a:rPr lang="en-US" sz="1400" b="0" kern="1200" dirty="0">
                          <a:solidFill>
                            <a:schemeClr val="tx1"/>
                          </a:solidFill>
                          <a:latin typeface="+mn-lt"/>
                          <a:ea typeface="+mn-ea"/>
                          <a:cs typeface="+mn-cs"/>
                        </a:rPr>
                        <a:t>Best score</a:t>
                      </a:r>
                    </a:p>
                  </a:txBody>
                  <a:tcPr anchor="ctr">
                    <a:solidFill>
                      <a:schemeClr val="accent1">
                        <a:lumMod val="40000"/>
                        <a:lumOff val="60000"/>
                      </a:schemeClr>
                    </a:solidFill>
                  </a:tcPr>
                </a:tc>
                <a:tc>
                  <a:txBody>
                    <a:bodyPr/>
                    <a:lstStyle/>
                    <a:p>
                      <a:pPr marL="0" algn="ctr" defTabSz="914400" rtl="0" eaLnBrk="1" latinLnBrk="0" hangingPunct="1"/>
                      <a:r>
                        <a:rPr lang="en-US" sz="1400" b="0" kern="1200" dirty="0">
                          <a:solidFill>
                            <a:schemeClr val="bg1"/>
                          </a:solidFill>
                          <a:latin typeface="+mn-lt"/>
                          <a:ea typeface="+mn-ea"/>
                          <a:cs typeface="+mn-cs"/>
                        </a:rPr>
                        <a:t>0</a:t>
                      </a:r>
                    </a:p>
                  </a:txBody>
                  <a:tcPr anchor="ctr">
                    <a:noFill/>
                  </a:tcPr>
                </a:tc>
                <a:tc>
                  <a:txBody>
                    <a:bodyPr/>
                    <a:lstStyle/>
                    <a:p>
                      <a:pPr marL="0" algn="ctr" defTabSz="914400" rtl="0" eaLnBrk="1" latinLnBrk="0" hangingPunct="1"/>
                      <a:r>
                        <a:rPr lang="en-US" sz="1400" b="0" kern="1200" dirty="0">
                          <a:solidFill>
                            <a:schemeClr val="bg1"/>
                          </a:solidFill>
                          <a:latin typeface="+mn-lt"/>
                          <a:ea typeface="+mn-ea"/>
                          <a:cs typeface="+mn-cs"/>
                        </a:rPr>
                        <a:t>0</a:t>
                      </a:r>
                    </a:p>
                  </a:txBody>
                  <a:tcPr anchor="ctr">
                    <a:noFill/>
                  </a:tcPr>
                </a:tc>
                <a:tc>
                  <a:txBody>
                    <a:bodyPr/>
                    <a:lstStyle/>
                    <a:p>
                      <a:pPr marL="0" algn="ctr" defTabSz="914400" rtl="0" eaLnBrk="1" latinLnBrk="0" hangingPunct="1"/>
                      <a:r>
                        <a:rPr lang="en-US" sz="1400" b="0" kern="1200" dirty="0">
                          <a:solidFill>
                            <a:schemeClr val="bg1"/>
                          </a:solidFill>
                          <a:latin typeface="+mn-lt"/>
                          <a:ea typeface="+mn-ea"/>
                          <a:cs typeface="+mn-cs"/>
                        </a:rPr>
                        <a:t>1</a:t>
                      </a:r>
                    </a:p>
                  </a:txBody>
                  <a:tcPr anchor="ctr">
                    <a:noFill/>
                  </a:tcPr>
                </a:tc>
                <a:extLst>
                  <a:ext uri="{0D108BD9-81ED-4DB2-BD59-A6C34878D82A}">
                    <a16:rowId xmlns:a16="http://schemas.microsoft.com/office/drawing/2014/main" val="2907648085"/>
                  </a:ext>
                </a:extLst>
              </a:tr>
            </a:tbl>
          </a:graphicData>
        </a:graphic>
      </p:graphicFrame>
      <p:pic>
        <p:nvPicPr>
          <p:cNvPr id="13314" name="Picture 2">
            <a:extLst>
              <a:ext uri="{FF2B5EF4-FFF2-40B4-BE49-F238E27FC236}">
                <a16:creationId xmlns:a16="http://schemas.microsoft.com/office/drawing/2014/main" id="{630F96D2-F464-D5F7-E204-B65BB6095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310" y="3236039"/>
            <a:ext cx="1769291" cy="69031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A3456B37-7D21-E647-B111-C3BC0CD2D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431" y="3302000"/>
            <a:ext cx="1769291" cy="56085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6657BCB7-5BB7-9764-1CE8-7997EE3E0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0016" y="3177872"/>
            <a:ext cx="1112210" cy="7184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3">
            <a:extLst>
              <a:ext uri="{FF2B5EF4-FFF2-40B4-BE49-F238E27FC236}">
                <a16:creationId xmlns:a16="http://schemas.microsoft.com/office/drawing/2014/main" id="{27E8815E-3B47-CD15-868B-8F575D54C658}"/>
              </a:ext>
            </a:extLst>
          </p:cNvPr>
          <p:cNvSpPr>
            <a:spLocks noGrp="1"/>
          </p:cNvSpPr>
          <p:nvPr>
            <p:ph type="body" sz="quarter" idx="14"/>
          </p:nvPr>
        </p:nvSpPr>
        <p:spPr>
          <a:xfrm>
            <a:off x="996637" y="1832844"/>
            <a:ext cx="7590536" cy="3411537"/>
          </a:xfrm>
        </p:spPr>
        <p:txBody>
          <a:bodyPr vert="horz" lIns="0" tIns="0" rIns="0" bIns="0" rtlCol="0" anchor="t">
            <a:normAutofit/>
          </a:bodyPr>
          <a:lstStyle/>
          <a:p>
            <a:pPr>
              <a:lnSpc>
                <a:spcPct val="120000"/>
              </a:lnSpc>
              <a:buFont typeface="Wingdings" pitchFamily="2" charset="2"/>
              <a:buChar char="§"/>
            </a:pPr>
            <a:r>
              <a:rPr lang="en-US">
                <a:latin typeface="Franklin Gothic Medium"/>
              </a:rPr>
              <a:t>Used Metrics</a:t>
            </a:r>
            <a:endParaRPr lang="en-US" sz="1800">
              <a:latin typeface="Franklin Gothic Medium"/>
            </a:endParaRPr>
          </a:p>
        </p:txBody>
      </p:sp>
      <p:pic>
        <p:nvPicPr>
          <p:cNvPr id="3" name="그림 2" descr="폰트, 화이트, 타이포그래피, 디자인이(가) 표시된 사진&#10;&#10;자동 생성된 설명">
            <a:extLst>
              <a:ext uri="{FF2B5EF4-FFF2-40B4-BE49-F238E27FC236}">
                <a16:creationId xmlns:a16="http://schemas.microsoft.com/office/drawing/2014/main" id="{4C8CF6A0-AC45-5FB6-A325-29D881D91F9B}"/>
              </a:ext>
            </a:extLst>
          </p:cNvPr>
          <p:cNvPicPr>
            <a:picLocks noChangeAspect="1"/>
          </p:cNvPicPr>
          <p:nvPr/>
        </p:nvPicPr>
        <p:blipFill>
          <a:blip r:embed="rId6"/>
          <a:stretch>
            <a:fillRect/>
          </a:stretch>
        </p:blipFill>
        <p:spPr>
          <a:xfrm>
            <a:off x="7618814" y="3537883"/>
            <a:ext cx="604341" cy="167365"/>
          </a:xfrm>
          <a:prstGeom prst="rect">
            <a:avLst/>
          </a:prstGeom>
        </p:spPr>
      </p:pic>
      <p:pic>
        <p:nvPicPr>
          <p:cNvPr id="4" name="그림 3" descr="폰트, 화이트, 타이포그래피, 디자인이(가) 표시된 사진&#10;&#10;자동 생성된 설명">
            <a:extLst>
              <a:ext uri="{FF2B5EF4-FFF2-40B4-BE49-F238E27FC236}">
                <a16:creationId xmlns:a16="http://schemas.microsoft.com/office/drawing/2014/main" id="{EC4735E5-E345-3F80-91A0-95729353BB35}"/>
              </a:ext>
            </a:extLst>
          </p:cNvPr>
          <p:cNvPicPr>
            <a:picLocks noChangeAspect="1"/>
          </p:cNvPicPr>
          <p:nvPr/>
        </p:nvPicPr>
        <p:blipFill>
          <a:blip r:embed="rId7"/>
          <a:stretch>
            <a:fillRect/>
          </a:stretch>
        </p:blipFill>
        <p:spPr>
          <a:xfrm>
            <a:off x="7651196" y="3704371"/>
            <a:ext cx="553028" cy="118328"/>
          </a:xfrm>
          <a:prstGeom prst="rect">
            <a:avLst/>
          </a:prstGeom>
        </p:spPr>
      </p:pic>
    </p:spTree>
    <p:extLst>
      <p:ext uri="{BB962C8B-B14F-4D97-AF65-F5344CB8AC3E}">
        <p14:creationId xmlns:p14="http://schemas.microsoft.com/office/powerpoint/2010/main" val="3953096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ltLang="ko-Kore-KR" b="1"/>
              <a:t>Implementation</a:t>
            </a:r>
            <a:endParaRPr lang="en-US" b="1"/>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31</a:t>
            </a:fld>
            <a:endParaRPr lang="en-US"/>
          </a:p>
        </p:txBody>
      </p:sp>
      <p:sp>
        <p:nvSpPr>
          <p:cNvPr id="7" name="Subtitle 2">
            <a:extLst>
              <a:ext uri="{FF2B5EF4-FFF2-40B4-BE49-F238E27FC236}">
                <a16:creationId xmlns:a16="http://schemas.microsoft.com/office/drawing/2014/main" id="{5AFE2E5D-CBCC-1D57-6254-3F19FF9ACC92}"/>
              </a:ext>
            </a:extLst>
          </p:cNvPr>
          <p:cNvSpPr txBox="1">
            <a:spLocks/>
          </p:cNvSpPr>
          <p:nvPr/>
        </p:nvSpPr>
        <p:spPr>
          <a:xfrm>
            <a:off x="1206664" y="1357622"/>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a:t>Result</a:t>
            </a:r>
          </a:p>
        </p:txBody>
      </p:sp>
      <p:graphicFrame>
        <p:nvGraphicFramePr>
          <p:cNvPr id="8" name="표 7">
            <a:extLst>
              <a:ext uri="{FF2B5EF4-FFF2-40B4-BE49-F238E27FC236}">
                <a16:creationId xmlns:a16="http://schemas.microsoft.com/office/drawing/2014/main" id="{31E8E407-6626-B373-D2BB-710FCBEFF6D6}"/>
              </a:ext>
            </a:extLst>
          </p:cNvPr>
          <p:cNvGraphicFramePr>
            <a:graphicFrameLocks noGrp="1"/>
          </p:cNvGraphicFramePr>
          <p:nvPr>
            <p:extLst>
              <p:ext uri="{D42A27DB-BD31-4B8C-83A1-F6EECF244321}">
                <p14:modId xmlns:p14="http://schemas.microsoft.com/office/powerpoint/2010/main" val="3211236867"/>
              </p:ext>
            </p:extLst>
          </p:nvPr>
        </p:nvGraphicFramePr>
        <p:xfrm>
          <a:off x="1206664" y="1997073"/>
          <a:ext cx="6681385" cy="3740338"/>
        </p:xfrm>
        <a:graphic>
          <a:graphicData uri="http://schemas.openxmlformats.org/drawingml/2006/table">
            <a:tbl>
              <a:tblPr/>
              <a:tblGrid>
                <a:gridCol w="846937">
                  <a:extLst>
                    <a:ext uri="{9D8B030D-6E8A-4147-A177-3AD203B41FA5}">
                      <a16:colId xmlns:a16="http://schemas.microsoft.com/office/drawing/2014/main" val="2346134864"/>
                    </a:ext>
                  </a:extLst>
                </a:gridCol>
                <a:gridCol w="972408">
                  <a:extLst>
                    <a:ext uri="{9D8B030D-6E8A-4147-A177-3AD203B41FA5}">
                      <a16:colId xmlns:a16="http://schemas.microsoft.com/office/drawing/2014/main" val="1256584393"/>
                    </a:ext>
                  </a:extLst>
                </a:gridCol>
                <a:gridCol w="972408">
                  <a:extLst>
                    <a:ext uri="{9D8B030D-6E8A-4147-A177-3AD203B41FA5}">
                      <a16:colId xmlns:a16="http://schemas.microsoft.com/office/drawing/2014/main" val="1120630254"/>
                    </a:ext>
                  </a:extLst>
                </a:gridCol>
                <a:gridCol w="972408">
                  <a:extLst>
                    <a:ext uri="{9D8B030D-6E8A-4147-A177-3AD203B41FA5}">
                      <a16:colId xmlns:a16="http://schemas.microsoft.com/office/drawing/2014/main" val="919889913"/>
                    </a:ext>
                  </a:extLst>
                </a:gridCol>
                <a:gridCol w="972408">
                  <a:extLst>
                    <a:ext uri="{9D8B030D-6E8A-4147-A177-3AD203B41FA5}">
                      <a16:colId xmlns:a16="http://schemas.microsoft.com/office/drawing/2014/main" val="2672863474"/>
                    </a:ext>
                  </a:extLst>
                </a:gridCol>
                <a:gridCol w="972408">
                  <a:extLst>
                    <a:ext uri="{9D8B030D-6E8A-4147-A177-3AD203B41FA5}">
                      <a16:colId xmlns:a16="http://schemas.microsoft.com/office/drawing/2014/main" val="678917143"/>
                    </a:ext>
                  </a:extLst>
                </a:gridCol>
                <a:gridCol w="972408">
                  <a:extLst>
                    <a:ext uri="{9D8B030D-6E8A-4147-A177-3AD203B41FA5}">
                      <a16:colId xmlns:a16="http://schemas.microsoft.com/office/drawing/2014/main" val="157109303"/>
                    </a:ext>
                  </a:extLst>
                </a:gridCol>
              </a:tblGrid>
              <a:tr h="328940">
                <a:tc rowSpan="2">
                  <a:txBody>
                    <a:bodyPr/>
                    <a:lstStyle/>
                    <a:p>
                      <a:pPr algn="ctr" rtl="0" fontAlgn="t">
                        <a:spcBef>
                          <a:spcPts val="0"/>
                        </a:spcBef>
                        <a:spcAft>
                          <a:spcPts val="0"/>
                        </a:spcAft>
                      </a:pPr>
                      <a:r>
                        <a:rPr lang="en" sz="1000" b="0" i="0" u="none" strike="noStrike" kern="1200" dirty="0">
                          <a:solidFill>
                            <a:srgbClr val="000000"/>
                          </a:solidFill>
                          <a:effectLst/>
                          <a:latin typeface="+mn-lt"/>
                          <a:ea typeface="NanumMyeongjo"/>
                          <a:cs typeface="+mn-cs"/>
                        </a:rPr>
                        <a:t>Model</a:t>
                      </a:r>
                    </a:p>
                  </a:txBody>
                  <a:tcPr marL="60775" marR="60775" marT="60775" marB="60775"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algn="l" rtl="0" fontAlgn="t">
                        <a:spcBef>
                          <a:spcPts val="0"/>
                        </a:spcBef>
                        <a:spcAft>
                          <a:spcPts val="0"/>
                        </a:spcAft>
                      </a:pPr>
                      <a:r>
                        <a:rPr lang="en" sz="1000" b="0" i="0" u="none" strike="noStrike" dirty="0">
                          <a:solidFill>
                            <a:srgbClr val="000000"/>
                          </a:solidFill>
                          <a:effectLst/>
                          <a:latin typeface="+mn-lt"/>
                          <a:ea typeface="NanumMyeongjo"/>
                        </a:rPr>
                        <a:t>k=5</a:t>
                      </a:r>
                      <a:endParaRPr lang="en"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hMerge="1">
                  <a:txBody>
                    <a:bodyPr/>
                    <a:lstStyle/>
                    <a:p>
                      <a:endParaRPr lang="ko-Kore-KR" altLang="en-US"/>
                    </a:p>
                  </a:txBody>
                  <a:tcPr/>
                </a:tc>
                <a:tc hMerge="1">
                  <a:txBody>
                    <a:bodyPr/>
                    <a:lstStyle/>
                    <a:p>
                      <a:endParaRPr lang="ko-Kore-KR" altLang="en-US"/>
                    </a:p>
                  </a:txBody>
                  <a:tcPr/>
                </a:tc>
                <a:tc gridSpan="3">
                  <a:txBody>
                    <a:bodyPr/>
                    <a:lstStyle/>
                    <a:p>
                      <a:pPr algn="l" rtl="0" fontAlgn="t">
                        <a:spcBef>
                          <a:spcPts val="0"/>
                        </a:spcBef>
                        <a:spcAft>
                          <a:spcPts val="0"/>
                        </a:spcAft>
                      </a:pPr>
                      <a:r>
                        <a:rPr lang="en" sz="1000" b="0" i="0" u="none" strike="noStrike" dirty="0">
                          <a:solidFill>
                            <a:srgbClr val="000000"/>
                          </a:solidFill>
                          <a:effectLst/>
                          <a:latin typeface="+mn-lt"/>
                          <a:ea typeface="NanumMyeongjo"/>
                        </a:rPr>
                        <a:t>k=10</a:t>
                      </a:r>
                      <a:endParaRPr lang="en"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hMerge="1">
                  <a:txBody>
                    <a:bodyPr/>
                    <a:lstStyle/>
                    <a:p>
                      <a:endParaRPr lang="ko-Kore-KR" altLang="en-US"/>
                    </a:p>
                  </a:txBody>
                  <a:tcPr/>
                </a:tc>
                <a:tc hMerge="1">
                  <a:txBody>
                    <a:bodyPr/>
                    <a:lstStyle/>
                    <a:p>
                      <a:endParaRPr lang="ko-Kore-KR" altLang="en-US"/>
                    </a:p>
                  </a:txBody>
                  <a:tcPr/>
                </a:tc>
                <a:extLst>
                  <a:ext uri="{0D108BD9-81ED-4DB2-BD59-A6C34878D82A}">
                    <a16:rowId xmlns:a16="http://schemas.microsoft.com/office/drawing/2014/main" val="2167628928"/>
                  </a:ext>
                </a:extLst>
              </a:tr>
              <a:tr h="328940">
                <a:tc vMerge="1">
                  <a:txBody>
                    <a:bodyPr/>
                    <a:lstStyle/>
                    <a:p>
                      <a:endParaRPr lang="ko-Kore-KR" altLang="en-US"/>
                    </a:p>
                  </a:txBody>
                  <a:tcPr/>
                </a:tc>
                <a:tc>
                  <a:txBody>
                    <a:bodyPr/>
                    <a:lstStyle/>
                    <a:p>
                      <a:pPr lvl="0" algn="l">
                        <a:spcBef>
                          <a:spcPts val="0"/>
                        </a:spcBef>
                        <a:spcAft>
                          <a:spcPts val="0"/>
                        </a:spcAft>
                        <a:buNone/>
                      </a:pPr>
                      <a:r>
                        <a:rPr lang="en-US" sz="1000" b="0" i="0" u="none" strike="noStrike" kern="1200" noProof="0" dirty="0">
                          <a:solidFill>
                            <a:srgbClr val="000000"/>
                          </a:solidFill>
                          <a:effectLst/>
                          <a:latin typeface="+mn-lt"/>
                          <a:ea typeface="NanumMyeongjo"/>
                          <a:cs typeface="+mn-cs"/>
                        </a:rPr>
                        <a:t>R</a:t>
                      </a:r>
                      <a:r>
                        <a:rPr lang="en-US" sz="1100" b="0" i="0" u="none" strike="noStrike" kern="1200" baseline="30000" noProof="0" dirty="0">
                          <a:solidFill>
                            <a:schemeClr val="tx1"/>
                          </a:solidFill>
                          <a:effectLst/>
                        </a:rPr>
                        <a:t>2</a:t>
                      </a:r>
                      <a:endParaRPr lang="ko-KR" altLang="en-US" sz="1000" b="0" i="0" u="none" strike="noStrike" kern="1200" dirty="0">
                        <a:solidFill>
                          <a:srgbClr val="000000"/>
                        </a:solidFill>
                        <a:effectLst/>
                        <a:latin typeface="+mn-lt"/>
                        <a:ea typeface="NanumMyeongjo"/>
                        <a:cs typeface="+mn-cs"/>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rtl="0" fontAlgn="t">
                        <a:spcBef>
                          <a:spcPts val="0"/>
                        </a:spcBef>
                        <a:spcAft>
                          <a:spcPts val="0"/>
                        </a:spcAft>
                      </a:pPr>
                      <a:r>
                        <a:rPr lang="en" sz="1000" b="0" i="0" u="none" strike="noStrike" dirty="0">
                          <a:solidFill>
                            <a:srgbClr val="000000"/>
                          </a:solidFill>
                          <a:effectLst/>
                          <a:latin typeface="+mn-lt"/>
                          <a:ea typeface="NanumMyeongjo"/>
                        </a:rPr>
                        <a:t>MAE</a:t>
                      </a:r>
                      <a:endParaRPr lang="en"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rtl="0" fontAlgn="t">
                        <a:spcBef>
                          <a:spcPts val="0"/>
                        </a:spcBef>
                        <a:spcAft>
                          <a:spcPts val="0"/>
                        </a:spcAft>
                      </a:pPr>
                      <a:r>
                        <a:rPr lang="en" sz="1000" b="0" i="0" u="none" strike="noStrike" dirty="0">
                          <a:solidFill>
                            <a:srgbClr val="000000"/>
                          </a:solidFill>
                          <a:effectLst/>
                          <a:latin typeface="+mn-lt"/>
                          <a:ea typeface="NanumMyeongjo"/>
                        </a:rPr>
                        <a:t>RMSE</a:t>
                      </a:r>
                      <a:endParaRPr lang="en"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lvl="0" algn="l">
                        <a:spcBef>
                          <a:spcPts val="0"/>
                        </a:spcBef>
                        <a:spcAft>
                          <a:spcPts val="0"/>
                        </a:spcAft>
                        <a:buNone/>
                      </a:pPr>
                      <a:r>
                        <a:rPr lang="en-US" sz="1000" b="0" i="0" u="none" strike="noStrike" noProof="0" dirty="0">
                          <a:solidFill>
                            <a:srgbClr val="000000"/>
                          </a:solidFill>
                          <a:effectLst/>
                          <a:latin typeface="Franklin Gothic Book"/>
                        </a:rPr>
                        <a:t>R</a:t>
                      </a:r>
                      <a:r>
                        <a:rPr lang="en-US" sz="1050" b="0" i="0" u="none" strike="noStrike" baseline="30000" noProof="0" dirty="0">
                          <a:solidFill>
                            <a:schemeClr val="tx1"/>
                          </a:solidFill>
                          <a:effectLst/>
                        </a:rPr>
                        <a:t>2</a:t>
                      </a:r>
                      <a:endParaRPr lang="en-US" altLang="ko-KR" sz="1050" b="0" i="0" u="none" strike="noStrike" baseline="30000" noProof="0" dirty="0">
                        <a:solidFill>
                          <a:schemeClr val="tx1"/>
                        </a:solidFill>
                        <a:effectLst/>
                        <a:latin typeface="Franklin Gothic Book"/>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rtl="0" fontAlgn="t">
                        <a:spcBef>
                          <a:spcPts val="0"/>
                        </a:spcBef>
                        <a:spcAft>
                          <a:spcPts val="0"/>
                        </a:spcAft>
                      </a:pPr>
                      <a:r>
                        <a:rPr lang="en" sz="1000" b="0" i="0" u="none" strike="noStrike" dirty="0">
                          <a:solidFill>
                            <a:srgbClr val="000000"/>
                          </a:solidFill>
                          <a:effectLst/>
                          <a:latin typeface="+mn-lt"/>
                          <a:ea typeface="NanumMyeongjo"/>
                        </a:rPr>
                        <a:t>MAE</a:t>
                      </a:r>
                      <a:endParaRPr lang="en"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rtl="0" fontAlgn="t">
                        <a:spcBef>
                          <a:spcPts val="0"/>
                        </a:spcBef>
                        <a:spcAft>
                          <a:spcPts val="0"/>
                        </a:spcAft>
                      </a:pPr>
                      <a:r>
                        <a:rPr lang="en" sz="1000" b="0" i="0" u="none" strike="noStrike" dirty="0">
                          <a:solidFill>
                            <a:srgbClr val="000000"/>
                          </a:solidFill>
                          <a:effectLst/>
                          <a:latin typeface="+mn-lt"/>
                          <a:ea typeface="NanumMyeongjo"/>
                        </a:rPr>
                        <a:t>RMSE</a:t>
                      </a:r>
                      <a:endParaRPr lang="en"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23175462"/>
                  </a:ext>
                </a:extLst>
              </a:tr>
              <a:tr h="513743">
                <a:tc>
                  <a:txBody>
                    <a:bodyPr/>
                    <a:lstStyle/>
                    <a:p>
                      <a:pPr algn="ctr" rtl="0" fontAlgn="t">
                        <a:spcBef>
                          <a:spcPts val="0"/>
                        </a:spcBef>
                        <a:spcAft>
                          <a:spcPts val="0"/>
                        </a:spcAft>
                      </a:pPr>
                      <a:r>
                        <a:rPr lang="en" sz="1000" b="0" i="0" u="none" strike="noStrike" dirty="0">
                          <a:solidFill>
                            <a:srgbClr val="000000"/>
                          </a:solidFill>
                          <a:effectLst/>
                          <a:latin typeface="+mn-lt"/>
                          <a:ea typeface="NanumMyeongjo"/>
                        </a:rPr>
                        <a:t>ETR</a:t>
                      </a:r>
                      <a:endParaRPr lang="en" sz="1700" dirty="0">
                        <a:effectLst/>
                        <a:latin typeface="+mn-lt"/>
                        <a:ea typeface="NanumMyeongjo"/>
                      </a:endParaRPr>
                    </a:p>
                  </a:txBody>
                  <a:tcPr marL="60775" marR="60775" marT="60775" marB="60775"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0.8600028680987881</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0.060963679571191594</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0.0902628494555992</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0.8745109038807887</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0.05799534323137353</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0.08545794904910112</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90449"/>
                  </a:ext>
                </a:extLst>
              </a:tr>
              <a:tr h="513743">
                <a:tc>
                  <a:txBody>
                    <a:bodyPr/>
                    <a:lstStyle/>
                    <a:p>
                      <a:pPr algn="ctr" rtl="0" fontAlgn="t">
                        <a:spcBef>
                          <a:spcPts val="0"/>
                        </a:spcBef>
                        <a:spcAft>
                          <a:spcPts val="0"/>
                        </a:spcAft>
                      </a:pPr>
                      <a:r>
                        <a:rPr lang="en" sz="1000" b="1" i="0" u="none" strike="noStrike" dirty="0">
                          <a:solidFill>
                            <a:srgbClr val="000000"/>
                          </a:solidFill>
                          <a:effectLst/>
                          <a:latin typeface="+mn-lt"/>
                          <a:ea typeface="NanumMyeongjo"/>
                        </a:rPr>
                        <a:t>Optimized ETR</a:t>
                      </a:r>
                      <a:endParaRPr lang="en" sz="1700" b="1" dirty="0">
                        <a:effectLst/>
                        <a:latin typeface="+mn-lt"/>
                        <a:ea typeface="NanumMyeongjo"/>
                      </a:endParaRPr>
                    </a:p>
                  </a:txBody>
                  <a:tcPr marL="60775" marR="60775" marT="60775" marB="60775"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0.8610436329928833</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0.06084093732955484</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0.08992670809307289</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1" i="0" u="none" strike="noStrike" dirty="0">
                          <a:solidFill>
                            <a:srgbClr val="000000"/>
                          </a:solidFill>
                          <a:effectLst/>
                          <a:latin typeface="+mn-lt"/>
                          <a:ea typeface="NanumMyeongjo"/>
                        </a:rPr>
                        <a:t>0.8763196194533657</a:t>
                      </a:r>
                      <a:endParaRPr lang="ko-Kore-KR" sz="1700" b="1"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0.05763151757656443</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0.08483984698959472</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5834379"/>
                  </a:ext>
                </a:extLst>
              </a:tr>
              <a:tr h="513743">
                <a:tc>
                  <a:txBody>
                    <a:bodyPr/>
                    <a:lstStyle/>
                    <a:p>
                      <a:pPr algn="ctr" rtl="0" fontAlgn="t">
                        <a:spcBef>
                          <a:spcPts val="0"/>
                        </a:spcBef>
                        <a:spcAft>
                          <a:spcPts val="0"/>
                        </a:spcAft>
                      </a:pPr>
                      <a:r>
                        <a:rPr lang="en" sz="1000" b="0" i="0" u="none" strike="noStrike" dirty="0">
                          <a:solidFill>
                            <a:srgbClr val="000000"/>
                          </a:solidFill>
                          <a:effectLst/>
                          <a:latin typeface="+mn-lt"/>
                          <a:ea typeface="NanumMyeongjo"/>
                        </a:rPr>
                        <a:t>RF</a:t>
                      </a:r>
                      <a:endParaRPr lang="en" sz="1700" dirty="0">
                        <a:effectLst/>
                        <a:latin typeface="+mn-lt"/>
                        <a:ea typeface="NanumMyeongjo"/>
                      </a:endParaRPr>
                    </a:p>
                  </a:txBody>
                  <a:tcPr marL="60775" marR="60775" marT="60775" marB="60775"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0.8286250439892058</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0.06805562983155618</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0.09986726316728677</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0.8430348071529264</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0.06521540785990387</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0.09557650582699895</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1834543"/>
                  </a:ext>
                </a:extLst>
              </a:tr>
              <a:tr h="513743">
                <a:tc>
                  <a:txBody>
                    <a:bodyPr/>
                    <a:lstStyle/>
                    <a:p>
                      <a:pPr algn="ctr" rtl="0" fontAlgn="t">
                        <a:spcBef>
                          <a:spcPts val="0"/>
                        </a:spcBef>
                        <a:spcAft>
                          <a:spcPts val="0"/>
                        </a:spcAft>
                      </a:pPr>
                      <a:r>
                        <a:rPr lang="en" sz="1000" b="0" i="0" u="none" strike="noStrike" dirty="0">
                          <a:solidFill>
                            <a:srgbClr val="000000"/>
                          </a:solidFill>
                          <a:effectLst/>
                          <a:latin typeface="+mn-lt"/>
                          <a:ea typeface="NanumMyeongjo"/>
                        </a:rPr>
                        <a:t>Optimized RF</a:t>
                      </a:r>
                      <a:endParaRPr lang="en" sz="1700" dirty="0">
                        <a:effectLst/>
                        <a:latin typeface="+mn-lt"/>
                        <a:ea typeface="NanumMyeongjo"/>
                      </a:endParaRPr>
                    </a:p>
                  </a:txBody>
                  <a:tcPr marL="60775" marR="60775" marT="60775" marB="60775"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0.8316705221156353</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0.06740288263176526</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0.09897592251857022</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0.8444204860720559</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0.06495661215986058</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0.09515369891812692</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74397"/>
                  </a:ext>
                </a:extLst>
              </a:tr>
              <a:tr h="513743">
                <a:tc>
                  <a:txBody>
                    <a:bodyPr/>
                    <a:lstStyle/>
                    <a:p>
                      <a:pPr algn="ctr" rtl="0" fontAlgn="t">
                        <a:spcBef>
                          <a:spcPts val="0"/>
                        </a:spcBef>
                        <a:spcAft>
                          <a:spcPts val="0"/>
                        </a:spcAft>
                      </a:pPr>
                      <a:r>
                        <a:rPr lang="en" sz="1000" b="0" i="0" u="none" strike="noStrike" dirty="0">
                          <a:solidFill>
                            <a:srgbClr val="000000"/>
                          </a:solidFill>
                          <a:effectLst/>
                          <a:latin typeface="+mn-lt"/>
                          <a:ea typeface="NanumMyeongjo"/>
                        </a:rPr>
                        <a:t>XGB</a:t>
                      </a:r>
                      <a:endParaRPr lang="en" sz="1700" dirty="0">
                        <a:effectLst/>
                        <a:latin typeface="+mn-lt"/>
                        <a:ea typeface="NanumMyeongjo"/>
                      </a:endParaRPr>
                    </a:p>
                  </a:txBody>
                  <a:tcPr marL="60775" marR="60775" marT="60775" marB="60775"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0.7979545759068449</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0.07801767052493723</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0.1084361225403779</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0.7993313635373537</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0.07747449387512936</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0.10806603568024573</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5996887"/>
                  </a:ext>
                </a:extLst>
              </a:tr>
              <a:tr h="513743">
                <a:tc>
                  <a:txBody>
                    <a:bodyPr/>
                    <a:lstStyle/>
                    <a:p>
                      <a:pPr algn="ctr" rtl="0" fontAlgn="t">
                        <a:spcBef>
                          <a:spcPts val="0"/>
                        </a:spcBef>
                        <a:spcAft>
                          <a:spcPts val="0"/>
                        </a:spcAft>
                      </a:pPr>
                      <a:r>
                        <a:rPr lang="en" sz="1000" b="0" i="0" u="none" strike="noStrike" dirty="0">
                          <a:solidFill>
                            <a:srgbClr val="000000"/>
                          </a:solidFill>
                          <a:effectLst/>
                          <a:latin typeface="+mn-lt"/>
                          <a:ea typeface="NanumMyeongjo"/>
                        </a:rPr>
                        <a:t>Optimized XGB</a:t>
                      </a:r>
                      <a:endParaRPr lang="en" sz="1700" dirty="0">
                        <a:effectLst/>
                        <a:latin typeface="+mn-lt"/>
                        <a:ea typeface="NanumMyeongjo"/>
                      </a:endParaRPr>
                    </a:p>
                  </a:txBody>
                  <a:tcPr marL="60775" marR="60775" marT="60775" marB="60775" anchor="ctr">
                    <a:lnL w="1905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0.8270280676352426</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0.0701333156556275</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0.10033149620486435</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0.8314288548822857</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0.06891060965863388</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0" i="0" u="none" strike="noStrike" dirty="0">
                          <a:solidFill>
                            <a:srgbClr val="000000"/>
                          </a:solidFill>
                          <a:effectLst/>
                          <a:latin typeface="+mn-lt"/>
                          <a:ea typeface="NanumMyeongjo"/>
                        </a:rPr>
                        <a:t>0.09904694590297518</a:t>
                      </a:r>
                      <a:endParaRPr lang="ko-Kore-KR" sz="1700" dirty="0">
                        <a:effectLst/>
                        <a:latin typeface="+mn-lt"/>
                        <a:ea typeface="NanumMyeongjo"/>
                      </a:endParaRPr>
                    </a:p>
                  </a:txBody>
                  <a:tcPr marL="60775" marR="60775" marT="60775" marB="60775" anchor="ctr">
                    <a:lnL w="1270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620208"/>
                  </a:ext>
                </a:extLst>
              </a:tr>
            </a:tbl>
          </a:graphicData>
        </a:graphic>
      </p:graphicFrame>
    </p:spTree>
    <p:extLst>
      <p:ext uri="{BB962C8B-B14F-4D97-AF65-F5344CB8AC3E}">
        <p14:creationId xmlns:p14="http://schemas.microsoft.com/office/powerpoint/2010/main" val="1941230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F6BA9BB-B8B4-43BC-85F3-9EBC1D08DA67}"/>
              </a:ext>
            </a:extLst>
          </p:cNvPr>
          <p:cNvSpPr>
            <a:spLocks noGrp="1"/>
          </p:cNvSpPr>
          <p:nvPr>
            <p:ph type="body" sz="quarter" idx="14"/>
          </p:nvPr>
        </p:nvSpPr>
        <p:spPr>
          <a:xfrm>
            <a:off x="4418273" y="2012339"/>
            <a:ext cx="4109242" cy="3658066"/>
          </a:xfrm>
        </p:spPr>
        <p:txBody>
          <a:bodyPr vert="horz" lIns="0" tIns="0" rIns="0" bIns="0" rtlCol="0" anchor="t">
            <a:normAutofit fontScale="92500" lnSpcReduction="10000"/>
          </a:bodyPr>
          <a:lstStyle/>
          <a:p>
            <a:pPr>
              <a:lnSpc>
                <a:spcPct val="120000"/>
              </a:lnSpc>
              <a:buFont typeface="Wingdings" pitchFamily="2" charset="2"/>
              <a:buChar char="§"/>
            </a:pPr>
            <a:r>
              <a:rPr lang="en-US" sz="2400">
                <a:latin typeface="Franklin Gothic Medium"/>
              </a:rPr>
              <a:t>Feature Importance</a:t>
            </a:r>
          </a:p>
          <a:p>
            <a:pPr lvl="1">
              <a:lnSpc>
                <a:spcPct val="120000"/>
              </a:lnSpc>
              <a:buClrTx/>
            </a:pPr>
            <a:r>
              <a:rPr lang="en-US" sz="2000" b="1">
                <a:solidFill>
                  <a:schemeClr val="bg1"/>
                </a:solidFill>
                <a:latin typeface="Franklin Gothic Medium"/>
              </a:rPr>
              <a:t>EDA </a:t>
            </a:r>
          </a:p>
          <a:p>
            <a:pPr lvl="1">
              <a:lnSpc>
                <a:spcPct val="120000"/>
              </a:lnSpc>
              <a:buFont typeface="Arial" pitchFamily="2" charset="2"/>
              <a:buChar char="•"/>
            </a:pPr>
            <a:r>
              <a:rPr lang="en-US">
                <a:solidFill>
                  <a:schemeClr val="bg1"/>
                </a:solidFill>
                <a:latin typeface="Franklin Gothic Medium"/>
              </a:rPr>
              <a:t>the highest importance with a score of 0.23</a:t>
            </a:r>
          </a:p>
          <a:p>
            <a:pPr lvl="1">
              <a:lnSpc>
                <a:spcPct val="120000"/>
              </a:lnSpc>
              <a:buClrTx/>
              <a:buFont typeface="Arial" pitchFamily="2" charset="2"/>
              <a:buChar char="•"/>
            </a:pPr>
            <a:r>
              <a:rPr lang="en-US" sz="2000" b="1">
                <a:solidFill>
                  <a:schemeClr val="bg1"/>
                </a:solidFill>
                <a:latin typeface="Franklin Gothic Medium"/>
              </a:rPr>
              <a:t>temperature</a:t>
            </a:r>
            <a:r>
              <a:rPr lang="en-US" sz="2000">
                <a:solidFill>
                  <a:schemeClr val="bg1"/>
                </a:solidFill>
                <a:latin typeface="Franklin Gothic Medium"/>
              </a:rPr>
              <a:t> </a:t>
            </a:r>
          </a:p>
          <a:p>
            <a:pPr lvl="1">
              <a:lnSpc>
                <a:spcPct val="120000"/>
              </a:lnSpc>
              <a:buFont typeface="Arial" pitchFamily="2" charset="2"/>
              <a:buChar char="•"/>
            </a:pPr>
            <a:r>
              <a:rPr lang="en-US">
                <a:solidFill>
                  <a:schemeClr val="bg1"/>
                </a:solidFill>
                <a:latin typeface="Franklin Gothic Medium"/>
              </a:rPr>
              <a:t>The second importance with a score of 0.20</a:t>
            </a:r>
          </a:p>
          <a:p>
            <a:pPr lvl="1">
              <a:lnSpc>
                <a:spcPct val="120000"/>
              </a:lnSpc>
              <a:buClrTx/>
              <a:buFont typeface="Arial" pitchFamily="2" charset="2"/>
              <a:buChar char="•"/>
            </a:pPr>
            <a:r>
              <a:rPr lang="en-US" sz="1800" b="1">
                <a:solidFill>
                  <a:schemeClr val="bg1"/>
                </a:solidFill>
                <a:latin typeface="Franklin Gothic Medium"/>
              </a:rPr>
              <a:t>Body Movement</a:t>
            </a:r>
            <a:r>
              <a:rPr lang="en-US" b="1">
                <a:solidFill>
                  <a:schemeClr val="bg1"/>
                </a:solidFill>
                <a:latin typeface="Franklin Gothic Medium"/>
              </a:rPr>
              <a:t> </a:t>
            </a:r>
            <a:r>
              <a:rPr lang="en-US" sz="1200" b="1">
                <a:solidFill>
                  <a:schemeClr val="bg1"/>
                </a:solidFill>
                <a:latin typeface="Franklin Gothic Medium"/>
              </a:rPr>
              <a:t>(0.19)</a:t>
            </a:r>
          </a:p>
          <a:p>
            <a:pPr lvl="1">
              <a:lnSpc>
                <a:spcPct val="120000"/>
              </a:lnSpc>
              <a:buClrTx/>
              <a:buFont typeface="Arial" pitchFamily="2" charset="2"/>
              <a:buChar char="•"/>
            </a:pPr>
            <a:r>
              <a:rPr lang="en-US" sz="1800" b="1">
                <a:solidFill>
                  <a:schemeClr val="bg1"/>
                </a:solidFill>
                <a:latin typeface="Franklin Gothic Medium"/>
              </a:rPr>
              <a:t>Sleep</a:t>
            </a:r>
            <a:r>
              <a:rPr lang="en-US" b="1">
                <a:solidFill>
                  <a:schemeClr val="bg1"/>
                </a:solidFill>
                <a:latin typeface="Franklin Gothic Medium"/>
              </a:rPr>
              <a:t> </a:t>
            </a:r>
            <a:r>
              <a:rPr lang="en-US" sz="1200" b="1">
                <a:solidFill>
                  <a:schemeClr val="bg1"/>
                </a:solidFill>
                <a:latin typeface="Franklin Gothic Medium"/>
              </a:rPr>
              <a:t>(0.19)</a:t>
            </a:r>
          </a:p>
          <a:p>
            <a:pPr lvl="1">
              <a:lnSpc>
                <a:spcPct val="120000"/>
              </a:lnSpc>
              <a:buClrTx/>
              <a:buFont typeface="Arial" pitchFamily="2" charset="2"/>
              <a:buChar char="•"/>
            </a:pPr>
            <a:r>
              <a:rPr lang="en-US" sz="1800" b="1">
                <a:solidFill>
                  <a:schemeClr val="bg1"/>
                </a:solidFill>
                <a:latin typeface="Franklin Gothic Medium"/>
              </a:rPr>
              <a:t>HRV</a:t>
            </a:r>
            <a:r>
              <a:rPr lang="en-US" b="1">
                <a:solidFill>
                  <a:schemeClr val="bg1"/>
                </a:solidFill>
                <a:latin typeface="Franklin Gothic Medium"/>
              </a:rPr>
              <a:t> </a:t>
            </a:r>
            <a:r>
              <a:rPr lang="en-US" sz="1200" b="1">
                <a:solidFill>
                  <a:schemeClr val="bg1"/>
                </a:solidFill>
                <a:latin typeface="Franklin Gothic Medium"/>
              </a:rPr>
              <a:t>(0.11)</a:t>
            </a:r>
          </a:p>
          <a:p>
            <a:pPr lvl="1">
              <a:lnSpc>
                <a:spcPct val="120000"/>
              </a:lnSpc>
              <a:buClrTx/>
              <a:buFont typeface="Arial" pitchFamily="2" charset="2"/>
              <a:buChar char="•"/>
            </a:pPr>
            <a:r>
              <a:rPr lang="en-US" sz="1800" b="1">
                <a:solidFill>
                  <a:schemeClr val="bg1"/>
                </a:solidFill>
                <a:latin typeface="Franklin Gothic Medium"/>
              </a:rPr>
              <a:t>HR</a:t>
            </a:r>
            <a:r>
              <a:rPr lang="en-US" b="1">
                <a:solidFill>
                  <a:schemeClr val="bg1"/>
                </a:solidFill>
                <a:latin typeface="Franklin Gothic Medium"/>
              </a:rPr>
              <a:t> </a:t>
            </a:r>
            <a:r>
              <a:rPr lang="en-US" sz="1200" b="1">
                <a:solidFill>
                  <a:schemeClr val="bg1"/>
                </a:solidFill>
                <a:latin typeface="Franklin Gothic Medium"/>
              </a:rPr>
              <a:t>(0.10)</a:t>
            </a: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ltLang="ko-Kore-KR" b="1"/>
              <a:t>Implementation</a:t>
            </a:r>
            <a:endParaRPr lang="en-US" b="1"/>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32</a:t>
            </a:fld>
            <a:endParaRPr lang="en-US"/>
          </a:p>
        </p:txBody>
      </p:sp>
      <p:sp>
        <p:nvSpPr>
          <p:cNvPr id="7" name="Subtitle 2">
            <a:extLst>
              <a:ext uri="{FF2B5EF4-FFF2-40B4-BE49-F238E27FC236}">
                <a16:creationId xmlns:a16="http://schemas.microsoft.com/office/drawing/2014/main" id="{5AFE2E5D-CBCC-1D57-6254-3F19FF9ACC92}"/>
              </a:ext>
            </a:extLst>
          </p:cNvPr>
          <p:cNvSpPr txBox="1">
            <a:spLocks/>
          </p:cNvSpPr>
          <p:nvPr/>
        </p:nvSpPr>
        <p:spPr>
          <a:xfrm>
            <a:off x="12066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a:t>Result</a:t>
            </a:r>
          </a:p>
        </p:txBody>
      </p:sp>
      <p:grpSp>
        <p:nvGrpSpPr>
          <p:cNvPr id="26" name="그룹 25">
            <a:extLst>
              <a:ext uri="{FF2B5EF4-FFF2-40B4-BE49-F238E27FC236}">
                <a16:creationId xmlns:a16="http://schemas.microsoft.com/office/drawing/2014/main" id="{594B3604-6E97-D489-8695-9AFA008289AE}"/>
              </a:ext>
            </a:extLst>
          </p:cNvPr>
          <p:cNvGrpSpPr/>
          <p:nvPr/>
        </p:nvGrpSpPr>
        <p:grpSpPr>
          <a:xfrm>
            <a:off x="658162" y="2336372"/>
            <a:ext cx="3531361" cy="3068508"/>
            <a:chOff x="1049407" y="2730178"/>
            <a:chExt cx="3531361" cy="3068508"/>
          </a:xfrm>
        </p:grpSpPr>
        <p:sp>
          <p:nvSpPr>
            <p:cNvPr id="4" name="사각형: 둥근 모서리 3">
              <a:extLst>
                <a:ext uri="{FF2B5EF4-FFF2-40B4-BE49-F238E27FC236}">
                  <a16:creationId xmlns:a16="http://schemas.microsoft.com/office/drawing/2014/main" id="{D627AA8A-5D40-7E79-FAFB-060F1A1AD989}"/>
                </a:ext>
              </a:extLst>
            </p:cNvPr>
            <p:cNvSpPr/>
            <p:nvPr/>
          </p:nvSpPr>
          <p:spPr>
            <a:xfrm>
              <a:off x="1049407" y="2852879"/>
              <a:ext cx="3531361" cy="2945807"/>
            </a:xfrm>
            <a:prstGeom prst="roundRect">
              <a:avLst/>
            </a:prstGeom>
            <a:solidFill>
              <a:schemeClr val="tx2">
                <a:lumMod val="50000"/>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E145E61-F04D-2A4D-F573-CD7B376A9044}"/>
                </a:ext>
              </a:extLst>
            </p:cNvPr>
            <p:cNvSpPr/>
            <p:nvPr/>
          </p:nvSpPr>
          <p:spPr>
            <a:xfrm>
              <a:off x="1619768" y="2730178"/>
              <a:ext cx="2390639" cy="2983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a:solidFill>
                    <a:schemeClr val="accent2"/>
                  </a:solidFill>
                  <a:ea typeface="돋움"/>
                </a:rPr>
                <a:t>Feature Importance</a:t>
              </a:r>
              <a:endParaRPr lang="ko-KR" sz="1600">
                <a:solidFill>
                  <a:schemeClr val="accent2"/>
                </a:solidFill>
              </a:endParaRPr>
            </a:p>
          </p:txBody>
        </p:sp>
        <p:sp>
          <p:nvSpPr>
            <p:cNvPr id="9" name="TextBox 8">
              <a:extLst>
                <a:ext uri="{FF2B5EF4-FFF2-40B4-BE49-F238E27FC236}">
                  <a16:creationId xmlns:a16="http://schemas.microsoft.com/office/drawing/2014/main" id="{FAA5E93E-A911-E25A-3DAA-950B5CEE2B4B}"/>
                </a:ext>
              </a:extLst>
            </p:cNvPr>
            <p:cNvSpPr txBox="1"/>
            <p:nvPr/>
          </p:nvSpPr>
          <p:spPr>
            <a:xfrm>
              <a:off x="1300872" y="5418078"/>
              <a:ext cx="3028430" cy="246221"/>
            </a:xfrm>
            <a:prstGeom prst="rect">
              <a:avLst/>
            </a:prstGeom>
            <a:noFill/>
          </p:spPr>
          <p:txBody>
            <a:bodyPr wrap="square" lIns="91440" tIns="45720" rIns="91440" bIns="45720" anchor="t">
              <a:spAutoFit/>
            </a:bodyPr>
            <a:lstStyle/>
            <a:p>
              <a:pPr algn="ctr"/>
              <a:r>
                <a:rPr lang="en-US" altLang="ko-KR" sz="1000" b="1">
                  <a:ea typeface="돋움"/>
                </a:rPr>
                <a:t>Fig. 3. </a:t>
              </a:r>
              <a:r>
                <a:rPr lang="en-US" altLang="ko-KR" sz="1000">
                  <a:ea typeface="돋움"/>
                </a:rPr>
                <a:t>Extra Tree Regressor – Feature Importance</a:t>
              </a:r>
              <a:endParaRPr lang="ko-KR" altLang="en-US" sz="1000"/>
            </a:p>
          </p:txBody>
        </p:sp>
        <p:pic>
          <p:nvPicPr>
            <p:cNvPr id="10" name="그림 9" descr="텍스트, 스크린샷, 폰트, 라인이(가) 표시된 사진&#10;&#10;자동 생성된 설명">
              <a:extLst>
                <a:ext uri="{FF2B5EF4-FFF2-40B4-BE49-F238E27FC236}">
                  <a16:creationId xmlns:a16="http://schemas.microsoft.com/office/drawing/2014/main" id="{B3862273-2F0A-9F8E-B7E3-B9B0E226EF31}"/>
                </a:ext>
              </a:extLst>
            </p:cNvPr>
            <p:cNvPicPr>
              <a:picLocks noChangeAspect="1"/>
            </p:cNvPicPr>
            <p:nvPr/>
          </p:nvPicPr>
          <p:blipFill>
            <a:blip r:embed="rId3"/>
            <a:stretch>
              <a:fillRect/>
            </a:stretch>
          </p:blipFill>
          <p:spPr>
            <a:xfrm>
              <a:off x="1327767" y="3272334"/>
              <a:ext cx="2967754" cy="1994497"/>
            </a:xfrm>
            <a:prstGeom prst="rect">
              <a:avLst/>
            </a:prstGeom>
          </p:spPr>
        </p:pic>
        <p:sp>
          <p:nvSpPr>
            <p:cNvPr id="12" name="TextBox 11">
              <a:extLst>
                <a:ext uri="{FF2B5EF4-FFF2-40B4-BE49-F238E27FC236}">
                  <a16:creationId xmlns:a16="http://schemas.microsoft.com/office/drawing/2014/main" id="{0ACBF6A7-CDA9-B602-0CB9-953683D02165}"/>
                </a:ext>
              </a:extLst>
            </p:cNvPr>
            <p:cNvSpPr txBox="1"/>
            <p:nvPr/>
          </p:nvSpPr>
          <p:spPr>
            <a:xfrm>
              <a:off x="3837927" y="3472423"/>
              <a:ext cx="407507"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700">
                  <a:solidFill>
                    <a:srgbClr val="F5F1E9"/>
                  </a:solidFill>
                  <a:ea typeface="돋움"/>
                </a:rPr>
                <a:t>0.23</a:t>
              </a:r>
              <a:endParaRPr lang="ko-KR" altLang="en-US" sz="700">
                <a:solidFill>
                  <a:srgbClr val="F5F1E9"/>
                </a:solidFill>
              </a:endParaRPr>
            </a:p>
          </p:txBody>
        </p:sp>
        <p:sp>
          <p:nvSpPr>
            <p:cNvPr id="21" name="TextBox 20">
              <a:extLst>
                <a:ext uri="{FF2B5EF4-FFF2-40B4-BE49-F238E27FC236}">
                  <a16:creationId xmlns:a16="http://schemas.microsoft.com/office/drawing/2014/main" id="{9F850871-5C19-C522-A835-BA8A458BEB05}"/>
                </a:ext>
              </a:extLst>
            </p:cNvPr>
            <p:cNvSpPr txBox="1"/>
            <p:nvPr/>
          </p:nvSpPr>
          <p:spPr>
            <a:xfrm>
              <a:off x="3588957" y="3744027"/>
              <a:ext cx="407507"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700">
                  <a:solidFill>
                    <a:srgbClr val="F5F1E9"/>
                  </a:solidFill>
                  <a:ea typeface="돋움"/>
                </a:rPr>
                <a:t>0.20</a:t>
              </a:r>
              <a:endParaRPr lang="ko-KR" altLang="en-US" sz="700">
                <a:solidFill>
                  <a:srgbClr val="F5F1E9"/>
                </a:solidFill>
              </a:endParaRPr>
            </a:p>
          </p:txBody>
        </p:sp>
        <p:sp>
          <p:nvSpPr>
            <p:cNvPr id="22" name="TextBox 21">
              <a:extLst>
                <a:ext uri="{FF2B5EF4-FFF2-40B4-BE49-F238E27FC236}">
                  <a16:creationId xmlns:a16="http://schemas.microsoft.com/office/drawing/2014/main" id="{F3CCEB5A-32B6-C8F7-5DB3-98F577206548}"/>
                </a:ext>
              </a:extLst>
            </p:cNvPr>
            <p:cNvSpPr txBox="1"/>
            <p:nvPr/>
          </p:nvSpPr>
          <p:spPr>
            <a:xfrm>
              <a:off x="3472956" y="4003374"/>
              <a:ext cx="407507"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700">
                  <a:solidFill>
                    <a:srgbClr val="F5F1E9"/>
                  </a:solidFill>
                  <a:ea typeface="돋움"/>
                </a:rPr>
                <a:t>0.19</a:t>
              </a:r>
              <a:endParaRPr lang="ko-KR" altLang="en-US" sz="700">
                <a:solidFill>
                  <a:srgbClr val="F5F1E9"/>
                </a:solidFill>
              </a:endParaRPr>
            </a:p>
          </p:txBody>
        </p:sp>
        <p:sp>
          <p:nvSpPr>
            <p:cNvPr id="24" name="TextBox 23">
              <a:extLst>
                <a:ext uri="{FF2B5EF4-FFF2-40B4-BE49-F238E27FC236}">
                  <a16:creationId xmlns:a16="http://schemas.microsoft.com/office/drawing/2014/main" id="{F81B530D-3290-CBD1-7FDB-B93C19FD1F60}"/>
                </a:ext>
              </a:extLst>
            </p:cNvPr>
            <p:cNvSpPr txBox="1"/>
            <p:nvPr/>
          </p:nvSpPr>
          <p:spPr>
            <a:xfrm>
              <a:off x="3430520" y="4264601"/>
              <a:ext cx="4075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700">
                  <a:solidFill>
                    <a:srgbClr val="F5F1E9"/>
                  </a:solidFill>
                  <a:ea typeface="돋움"/>
                </a:rPr>
                <a:t>0.190</a:t>
              </a:r>
              <a:endParaRPr lang="ko-KR" altLang="en-US" sz="700">
                <a:solidFill>
                  <a:srgbClr val="F5F1E9"/>
                </a:solidFill>
              </a:endParaRPr>
            </a:p>
          </p:txBody>
        </p:sp>
        <p:sp>
          <p:nvSpPr>
            <p:cNvPr id="25" name="TextBox 24">
              <a:extLst>
                <a:ext uri="{FF2B5EF4-FFF2-40B4-BE49-F238E27FC236}">
                  <a16:creationId xmlns:a16="http://schemas.microsoft.com/office/drawing/2014/main" id="{CFE93C1B-C613-2A45-6E1C-51616D167E0A}"/>
                </a:ext>
              </a:extLst>
            </p:cNvPr>
            <p:cNvSpPr txBox="1"/>
            <p:nvPr/>
          </p:nvSpPr>
          <p:spPr>
            <a:xfrm>
              <a:off x="2698699" y="4528661"/>
              <a:ext cx="407507"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700">
                  <a:solidFill>
                    <a:srgbClr val="F5F1E9"/>
                  </a:solidFill>
                  <a:ea typeface="돋움"/>
                </a:rPr>
                <a:t>0.11</a:t>
              </a:r>
              <a:endParaRPr lang="ko-KR" altLang="en-US" sz="700">
                <a:solidFill>
                  <a:srgbClr val="F5F1E9"/>
                </a:solidFill>
              </a:endParaRPr>
            </a:p>
          </p:txBody>
        </p:sp>
      </p:grpSp>
      <p:sp>
        <p:nvSpPr>
          <p:cNvPr id="32" name="TextBox 31">
            <a:extLst>
              <a:ext uri="{FF2B5EF4-FFF2-40B4-BE49-F238E27FC236}">
                <a16:creationId xmlns:a16="http://schemas.microsoft.com/office/drawing/2014/main" id="{B4F0D480-2777-97ED-DF9E-5599F9028920}"/>
              </a:ext>
            </a:extLst>
          </p:cNvPr>
          <p:cNvSpPr txBox="1"/>
          <p:nvPr/>
        </p:nvSpPr>
        <p:spPr>
          <a:xfrm>
            <a:off x="2140504" y="4400423"/>
            <a:ext cx="407507"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700">
                <a:solidFill>
                  <a:srgbClr val="F5F1E9"/>
                </a:solidFill>
                <a:ea typeface="돋움"/>
              </a:rPr>
              <a:t>0.10</a:t>
            </a:r>
            <a:endParaRPr lang="ko-KR" altLang="en-US" sz="700">
              <a:solidFill>
                <a:srgbClr val="F5F1E9"/>
              </a:solidFill>
            </a:endParaRPr>
          </a:p>
        </p:txBody>
      </p:sp>
    </p:spTree>
    <p:extLst>
      <p:ext uri="{BB962C8B-B14F-4D97-AF65-F5344CB8AC3E}">
        <p14:creationId xmlns:p14="http://schemas.microsoft.com/office/powerpoint/2010/main" val="44303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8746E-70C6-2776-F4F2-8EBD033FBAC4}"/>
            </a:ext>
          </a:extLst>
        </p:cNvPr>
        <p:cNvGrpSpPr/>
        <p:nvPr/>
      </p:nvGrpSpPr>
      <p:grpSpPr>
        <a:xfrm>
          <a:off x="0" y="0"/>
          <a:ext cx="0" cy="0"/>
          <a:chOff x="0" y="0"/>
          <a:chExt cx="0" cy="0"/>
        </a:xfrm>
      </p:grpSpPr>
      <p:grpSp>
        <p:nvGrpSpPr>
          <p:cNvPr id="10" name="그룹 9">
            <a:extLst>
              <a:ext uri="{FF2B5EF4-FFF2-40B4-BE49-F238E27FC236}">
                <a16:creationId xmlns:a16="http://schemas.microsoft.com/office/drawing/2014/main" id="{491B2E28-E5B6-515C-7CFF-71BCB14D2F41}"/>
              </a:ext>
            </a:extLst>
          </p:cNvPr>
          <p:cNvGrpSpPr/>
          <p:nvPr/>
        </p:nvGrpSpPr>
        <p:grpSpPr>
          <a:xfrm>
            <a:off x="617504" y="2337879"/>
            <a:ext cx="3697249" cy="3074642"/>
            <a:chOff x="811097" y="2909524"/>
            <a:chExt cx="3697249" cy="3074642"/>
          </a:xfrm>
        </p:grpSpPr>
        <p:sp>
          <p:nvSpPr>
            <p:cNvPr id="3" name="사각형: 둥근 모서리 2">
              <a:extLst>
                <a:ext uri="{FF2B5EF4-FFF2-40B4-BE49-F238E27FC236}">
                  <a16:creationId xmlns:a16="http://schemas.microsoft.com/office/drawing/2014/main" id="{371FB1FE-7A42-BF48-5B07-D9F4264DC674}"/>
                </a:ext>
              </a:extLst>
            </p:cNvPr>
            <p:cNvSpPr/>
            <p:nvPr/>
          </p:nvSpPr>
          <p:spPr>
            <a:xfrm>
              <a:off x="878309" y="3008578"/>
              <a:ext cx="3537599" cy="2975588"/>
            </a:xfrm>
            <a:prstGeom prst="roundRect">
              <a:avLst/>
            </a:prstGeom>
            <a:solidFill>
              <a:schemeClr val="tx2">
                <a:lumMod val="50000"/>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4" name="직사각형 3">
              <a:extLst>
                <a:ext uri="{FF2B5EF4-FFF2-40B4-BE49-F238E27FC236}">
                  <a16:creationId xmlns:a16="http://schemas.microsoft.com/office/drawing/2014/main" id="{D210A92C-38EA-A9BA-E0CF-F8DFED65F5BB}"/>
                </a:ext>
              </a:extLst>
            </p:cNvPr>
            <p:cNvSpPr/>
            <p:nvPr/>
          </p:nvSpPr>
          <p:spPr>
            <a:xfrm>
              <a:off x="2105728" y="2909524"/>
              <a:ext cx="1084171" cy="3251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ko-KR" sz="1600" b="1">
                  <a:solidFill>
                    <a:schemeClr val="accent2"/>
                  </a:solidFill>
                  <a:ea typeface="돋움"/>
                </a:rPr>
                <a:t>SHAP</a:t>
              </a:r>
              <a:endParaRPr lang="ko-KR" altLang="en-US" sz="1600" b="1">
                <a:solidFill>
                  <a:schemeClr val="accent2"/>
                </a:solidFill>
              </a:endParaRPr>
            </a:p>
          </p:txBody>
        </p:sp>
        <p:sp>
          <p:nvSpPr>
            <p:cNvPr id="8" name="TextBox 3">
              <a:extLst>
                <a:ext uri="{FF2B5EF4-FFF2-40B4-BE49-F238E27FC236}">
                  <a16:creationId xmlns:a16="http://schemas.microsoft.com/office/drawing/2014/main" id="{E6A1F435-B143-0A4D-2620-2FB35B5D608D}"/>
                </a:ext>
              </a:extLst>
            </p:cNvPr>
            <p:cNvSpPr txBox="1"/>
            <p:nvPr/>
          </p:nvSpPr>
          <p:spPr>
            <a:xfrm>
              <a:off x="811097" y="5602327"/>
              <a:ext cx="3697249" cy="246221"/>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000" b="1">
                  <a:solidFill>
                    <a:schemeClr val="bg1"/>
                  </a:solidFill>
                  <a:ea typeface="돋움"/>
                </a:rPr>
                <a:t>Fig. 4. </a:t>
              </a:r>
              <a:r>
                <a:rPr lang="en-US" altLang="ko-KR" sz="1000">
                  <a:solidFill>
                    <a:schemeClr val="bg1"/>
                  </a:solidFill>
                  <a:ea typeface="돋움"/>
                </a:rPr>
                <a:t>Feature Contribution with SHAP</a:t>
              </a:r>
            </a:p>
          </p:txBody>
        </p:sp>
        <p:pic>
          <p:nvPicPr>
            <p:cNvPr id="9" name="그림 8" descr="텍스트, 스크린샷, 그래프, 도표이(가) 표시된 사진&#10;&#10;자동 생성된 설명">
              <a:extLst>
                <a:ext uri="{FF2B5EF4-FFF2-40B4-BE49-F238E27FC236}">
                  <a16:creationId xmlns:a16="http://schemas.microsoft.com/office/drawing/2014/main" id="{CA0186A6-3F30-541C-99B7-3DFE1C660849}"/>
                </a:ext>
              </a:extLst>
            </p:cNvPr>
            <p:cNvPicPr>
              <a:picLocks noChangeAspect="1"/>
            </p:cNvPicPr>
            <p:nvPr/>
          </p:nvPicPr>
          <p:blipFill>
            <a:blip r:embed="rId3"/>
            <a:stretch>
              <a:fillRect/>
            </a:stretch>
          </p:blipFill>
          <p:spPr>
            <a:xfrm>
              <a:off x="1085474" y="3460696"/>
              <a:ext cx="3145697" cy="1991907"/>
            </a:xfrm>
            <a:prstGeom prst="rect">
              <a:avLst/>
            </a:prstGeom>
          </p:spPr>
        </p:pic>
      </p:grpSp>
      <p:sp>
        <p:nvSpPr>
          <p:cNvPr id="2" name="Title 1">
            <a:extLst>
              <a:ext uri="{FF2B5EF4-FFF2-40B4-BE49-F238E27FC236}">
                <a16:creationId xmlns:a16="http://schemas.microsoft.com/office/drawing/2014/main" id="{C39B2E51-6035-0CD6-BFFA-C8B1EA50A463}"/>
              </a:ext>
            </a:extLst>
          </p:cNvPr>
          <p:cNvSpPr>
            <a:spLocks noGrp="1"/>
          </p:cNvSpPr>
          <p:nvPr>
            <p:ph type="ctrTitle"/>
          </p:nvPr>
        </p:nvSpPr>
        <p:spPr/>
        <p:txBody>
          <a:bodyPr/>
          <a:lstStyle/>
          <a:p>
            <a:r>
              <a:rPr lang="en-US" altLang="ko-Kore-KR" b="1"/>
              <a:t>Implementation</a:t>
            </a:r>
            <a:endParaRPr lang="en-US" b="1"/>
          </a:p>
        </p:txBody>
      </p:sp>
      <p:sp>
        <p:nvSpPr>
          <p:cNvPr id="5" name="Slide Number Placeholder 4">
            <a:extLst>
              <a:ext uri="{FF2B5EF4-FFF2-40B4-BE49-F238E27FC236}">
                <a16:creationId xmlns:a16="http://schemas.microsoft.com/office/drawing/2014/main" id="{F4A69C75-FED8-5A67-7C3A-FE49326EEAA7}"/>
              </a:ext>
            </a:extLst>
          </p:cNvPr>
          <p:cNvSpPr>
            <a:spLocks noGrp="1"/>
          </p:cNvSpPr>
          <p:nvPr>
            <p:ph type="sldNum" sz="quarter" idx="4"/>
          </p:nvPr>
        </p:nvSpPr>
        <p:spPr/>
        <p:txBody>
          <a:bodyPr/>
          <a:lstStyle/>
          <a:p>
            <a:fld id="{8A7A6979-0714-4377-B894-6BE4C2D6E202}" type="slidenum">
              <a:rPr lang="en-US" smtClean="0"/>
              <a:pPr/>
              <a:t>33</a:t>
            </a:fld>
            <a:endParaRPr lang="en-US"/>
          </a:p>
        </p:txBody>
      </p:sp>
      <p:sp>
        <p:nvSpPr>
          <p:cNvPr id="7" name="Subtitle 2">
            <a:extLst>
              <a:ext uri="{FF2B5EF4-FFF2-40B4-BE49-F238E27FC236}">
                <a16:creationId xmlns:a16="http://schemas.microsoft.com/office/drawing/2014/main" id="{B402F44A-5132-FBAF-16DE-13D4021190F9}"/>
              </a:ext>
            </a:extLst>
          </p:cNvPr>
          <p:cNvSpPr txBox="1">
            <a:spLocks/>
          </p:cNvSpPr>
          <p:nvPr/>
        </p:nvSpPr>
        <p:spPr>
          <a:xfrm>
            <a:off x="12066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a:t>Result</a:t>
            </a:r>
          </a:p>
        </p:txBody>
      </p:sp>
      <p:sp>
        <p:nvSpPr>
          <p:cNvPr id="6" name="Text Placeholder 3">
            <a:extLst>
              <a:ext uri="{FF2B5EF4-FFF2-40B4-BE49-F238E27FC236}">
                <a16:creationId xmlns:a16="http://schemas.microsoft.com/office/drawing/2014/main" id="{F912A26A-540B-1C72-4545-C9F7AA87A108}"/>
              </a:ext>
            </a:extLst>
          </p:cNvPr>
          <p:cNvSpPr>
            <a:spLocks noGrp="1"/>
          </p:cNvSpPr>
          <p:nvPr>
            <p:ph type="body" sz="quarter" idx="14"/>
          </p:nvPr>
        </p:nvSpPr>
        <p:spPr>
          <a:xfrm>
            <a:off x="4412780" y="1804679"/>
            <a:ext cx="4664607" cy="4252127"/>
          </a:xfrm>
        </p:spPr>
        <p:txBody>
          <a:bodyPr vert="horz" lIns="0" tIns="0" rIns="0" bIns="0" rtlCol="0" anchor="t">
            <a:normAutofit fontScale="92500"/>
          </a:bodyPr>
          <a:lstStyle/>
          <a:p>
            <a:pPr>
              <a:lnSpc>
                <a:spcPct val="120000"/>
              </a:lnSpc>
              <a:buFont typeface="Wingdings" pitchFamily="2" charset="2"/>
              <a:buChar char="§"/>
            </a:pPr>
            <a:r>
              <a:rPr lang="en-US" sz="2100" b="1" dirty="0">
                <a:solidFill>
                  <a:srgbClr val="000000"/>
                </a:solidFill>
                <a:latin typeface="Franklin Gothic Medium"/>
              </a:rPr>
              <a:t>SHAP</a:t>
            </a:r>
            <a:endParaRPr lang="en-US" sz="2100" dirty="0">
              <a:solidFill>
                <a:srgbClr val="000000"/>
              </a:solidFill>
              <a:latin typeface="Franklin Gothic Medium"/>
            </a:endParaRPr>
          </a:p>
          <a:p>
            <a:pPr lvl="1">
              <a:lnSpc>
                <a:spcPct val="120000"/>
              </a:lnSpc>
              <a:buClrTx/>
              <a:buFont typeface="Courier New" panose="02070309020205020404" pitchFamily="49" charset="0"/>
              <a:buChar char="o"/>
            </a:pPr>
            <a:r>
              <a:rPr lang="en-US" sz="1500" dirty="0">
                <a:solidFill>
                  <a:srgbClr val="000000"/>
                </a:solidFill>
                <a:latin typeface="Franklin Gothic Medium"/>
              </a:rPr>
              <a:t>A tool of Explainable AI</a:t>
            </a:r>
          </a:p>
          <a:p>
            <a:pPr lvl="1">
              <a:lnSpc>
                <a:spcPct val="120000"/>
              </a:lnSpc>
              <a:buClrTx/>
              <a:buFont typeface="Courier New" panose="02070309020205020404" pitchFamily="49" charset="0"/>
              <a:buChar char="o"/>
            </a:pPr>
            <a:r>
              <a:rPr lang="en-US" sz="1500" dirty="0">
                <a:solidFill>
                  <a:srgbClr val="000000"/>
                </a:solidFill>
                <a:latin typeface="Franklin Gothic Medium"/>
              </a:rPr>
              <a:t>Used to Interpret complex models (Black Box model)</a:t>
            </a:r>
          </a:p>
          <a:p>
            <a:pPr lvl="1">
              <a:lnSpc>
                <a:spcPct val="120000"/>
              </a:lnSpc>
              <a:buClr>
                <a:srgbClr val="FFFFFF"/>
              </a:buClr>
              <a:buFont typeface="Courier New" pitchFamily="2" charset="2"/>
              <a:buChar char="o"/>
            </a:pPr>
            <a:endParaRPr lang="en-US" dirty="0">
              <a:solidFill>
                <a:srgbClr val="000000"/>
              </a:solidFill>
              <a:latin typeface="Franklin Gothic Medium"/>
            </a:endParaRPr>
          </a:p>
          <a:p>
            <a:pPr>
              <a:lnSpc>
                <a:spcPct val="120000"/>
              </a:lnSpc>
              <a:buFont typeface="Wingdings" pitchFamily="2" charset="2"/>
              <a:buChar char="§"/>
            </a:pPr>
            <a:r>
              <a:rPr lang="en-US" sz="2100" dirty="0">
                <a:solidFill>
                  <a:srgbClr val="000000"/>
                </a:solidFill>
                <a:latin typeface="Franklin Gothic Medium"/>
              </a:rPr>
              <a:t>Result</a:t>
            </a:r>
          </a:p>
          <a:p>
            <a:pPr lvl="1">
              <a:lnSpc>
                <a:spcPct val="120000"/>
              </a:lnSpc>
              <a:buClrTx/>
              <a:buFont typeface="Courier New" pitchFamily="2" charset="2"/>
              <a:buChar char="o"/>
            </a:pPr>
            <a:r>
              <a:rPr lang="en-US" b="1" dirty="0">
                <a:solidFill>
                  <a:srgbClr val="000000"/>
                </a:solidFill>
                <a:latin typeface="Arial"/>
                <a:cs typeface="Arial"/>
              </a:rPr>
              <a:t>EDA</a:t>
            </a:r>
          </a:p>
          <a:p>
            <a:pPr lvl="1">
              <a:lnSpc>
                <a:spcPct val="120000"/>
              </a:lnSpc>
              <a:buFont typeface="Courier New" pitchFamily="2" charset="2"/>
              <a:buChar char="o"/>
            </a:pPr>
            <a:r>
              <a:rPr lang="en-US" sz="1500" dirty="0">
                <a:solidFill>
                  <a:srgbClr val="000000"/>
                </a:solidFill>
                <a:latin typeface="Arial"/>
                <a:cs typeface="Arial"/>
              </a:rPr>
              <a:t>decrease in EDA leads to higher model prediction.</a:t>
            </a:r>
            <a:endParaRPr lang="en-US" sz="1500" dirty="0">
              <a:solidFill>
                <a:srgbClr val="000000"/>
              </a:solidFill>
              <a:latin typeface="Franklin Gothic Medium"/>
              <a:cs typeface="Arial"/>
            </a:endParaRPr>
          </a:p>
          <a:p>
            <a:pPr lvl="1">
              <a:lnSpc>
                <a:spcPct val="120000"/>
              </a:lnSpc>
              <a:buFont typeface="Courier New" pitchFamily="2" charset="2"/>
              <a:buChar char="o"/>
            </a:pPr>
            <a:r>
              <a:rPr lang="en-US" sz="1500" dirty="0">
                <a:solidFill>
                  <a:srgbClr val="000000"/>
                </a:solidFill>
                <a:latin typeface="Arial"/>
                <a:cs typeface="Arial"/>
              </a:rPr>
              <a:t>a negative correlation with concentration.</a:t>
            </a:r>
          </a:p>
          <a:p>
            <a:pPr lvl="1">
              <a:lnSpc>
                <a:spcPct val="120000"/>
              </a:lnSpc>
              <a:buClrTx/>
              <a:buFont typeface="Courier New" pitchFamily="2" charset="2"/>
              <a:buChar char="o"/>
            </a:pPr>
            <a:r>
              <a:rPr lang="en-US" b="1" dirty="0">
                <a:solidFill>
                  <a:srgbClr val="000000"/>
                </a:solidFill>
                <a:latin typeface="Arial"/>
                <a:cs typeface="Arial"/>
              </a:rPr>
              <a:t>BM and sleep</a:t>
            </a:r>
          </a:p>
          <a:p>
            <a:pPr lvl="1">
              <a:lnSpc>
                <a:spcPct val="120000"/>
              </a:lnSpc>
              <a:buFont typeface="Courier New,monospace" pitchFamily="2" charset="2"/>
              <a:buChar char="o"/>
            </a:pPr>
            <a:r>
              <a:rPr lang="en-US" dirty="0">
                <a:solidFill>
                  <a:srgbClr val="000000"/>
                </a:solidFill>
                <a:latin typeface="Arial"/>
                <a:cs typeface="Arial"/>
              </a:rPr>
              <a:t>contribute to improved model prediction.</a:t>
            </a:r>
          </a:p>
          <a:p>
            <a:pPr lvl="1">
              <a:lnSpc>
                <a:spcPct val="120000"/>
              </a:lnSpc>
              <a:buFont typeface="Courier New,monospace" pitchFamily="2" charset="2"/>
              <a:buChar char="o"/>
            </a:pPr>
            <a:r>
              <a:rPr lang="en-US" dirty="0">
                <a:solidFill>
                  <a:srgbClr val="000000"/>
                </a:solidFill>
                <a:latin typeface="Arial"/>
                <a:cs typeface="Arial"/>
              </a:rPr>
              <a:t>a positive correlation with concentration.</a:t>
            </a:r>
          </a:p>
        </p:txBody>
      </p:sp>
    </p:spTree>
    <p:extLst>
      <p:ext uri="{BB962C8B-B14F-4D97-AF65-F5344CB8AC3E}">
        <p14:creationId xmlns:p14="http://schemas.microsoft.com/office/powerpoint/2010/main" val="3913077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ltLang="ko-Kore-KR" b="1"/>
              <a:t>Implementation</a:t>
            </a:r>
            <a:endParaRPr lang="en-US" b="1"/>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dirty="0" smtClean="0"/>
              <a:pPr/>
              <a:t>34</a:t>
            </a:fld>
            <a:endParaRPr lang="en-US"/>
          </a:p>
        </p:txBody>
      </p:sp>
      <p:sp>
        <p:nvSpPr>
          <p:cNvPr id="7" name="Subtitle 2">
            <a:extLst>
              <a:ext uri="{FF2B5EF4-FFF2-40B4-BE49-F238E27FC236}">
                <a16:creationId xmlns:a16="http://schemas.microsoft.com/office/drawing/2014/main" id="{5AFE2E5D-CBCC-1D57-6254-3F19FF9ACC92}"/>
              </a:ext>
            </a:extLst>
          </p:cNvPr>
          <p:cNvSpPr txBox="1">
            <a:spLocks/>
          </p:cNvSpPr>
          <p:nvPr/>
        </p:nvSpPr>
        <p:spPr>
          <a:xfrm>
            <a:off x="12066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ore-KR"/>
              <a:t>Post Processing</a:t>
            </a:r>
          </a:p>
        </p:txBody>
      </p:sp>
      <p:sp>
        <p:nvSpPr>
          <p:cNvPr id="8" name="Text Placeholder 3">
            <a:extLst>
              <a:ext uri="{FF2B5EF4-FFF2-40B4-BE49-F238E27FC236}">
                <a16:creationId xmlns:a16="http://schemas.microsoft.com/office/drawing/2014/main" id="{8EB86D73-CC92-C597-4CB9-C96C06960FE8}"/>
              </a:ext>
            </a:extLst>
          </p:cNvPr>
          <p:cNvSpPr>
            <a:spLocks noGrp="1"/>
          </p:cNvSpPr>
          <p:nvPr>
            <p:ph type="body" sz="quarter" idx="14"/>
          </p:nvPr>
        </p:nvSpPr>
        <p:spPr>
          <a:xfrm>
            <a:off x="996637" y="1832845"/>
            <a:ext cx="2894427" cy="409816"/>
          </a:xfrm>
        </p:spPr>
        <p:txBody>
          <a:bodyPr vert="horz" lIns="0" tIns="0" rIns="0" bIns="0" rtlCol="0" anchor="t">
            <a:normAutofit/>
          </a:bodyPr>
          <a:lstStyle/>
          <a:p>
            <a:pPr>
              <a:lnSpc>
                <a:spcPct val="120000"/>
              </a:lnSpc>
              <a:buFont typeface="Wingdings" pitchFamily="2" charset="2"/>
              <a:buChar char="§"/>
            </a:pPr>
            <a:r>
              <a:rPr lang="en-US" altLang="ko-KR" dirty="0">
                <a:solidFill>
                  <a:srgbClr val="000000"/>
                </a:solidFill>
                <a:latin typeface="Franklin Gothic Medium"/>
                <a:ea typeface="돋움"/>
              </a:rPr>
              <a:t>Prediction Clippin</a:t>
            </a:r>
            <a:r>
              <a:rPr lang="en-US" altLang="ko-KR" dirty="0">
                <a:latin typeface="Franklin Gothic Medium"/>
                <a:ea typeface="돋움"/>
              </a:rPr>
              <a:t>g</a:t>
            </a:r>
            <a:endParaRPr lang="en-US" dirty="0">
              <a:solidFill>
                <a:srgbClr val="000000"/>
              </a:solidFill>
              <a:latin typeface="Franklin Gothic Medium"/>
              <a:ea typeface="돋움"/>
            </a:endParaRPr>
          </a:p>
        </p:txBody>
      </p:sp>
      <p:sp>
        <p:nvSpPr>
          <p:cNvPr id="12" name="오른쪽 화살표[R] 11">
            <a:extLst>
              <a:ext uri="{FF2B5EF4-FFF2-40B4-BE49-F238E27FC236}">
                <a16:creationId xmlns:a16="http://schemas.microsoft.com/office/drawing/2014/main" id="{F5DCC4BA-557E-0E6A-AA67-E0AFC6014AE7}"/>
              </a:ext>
            </a:extLst>
          </p:cNvPr>
          <p:cNvSpPr/>
          <p:nvPr/>
        </p:nvSpPr>
        <p:spPr>
          <a:xfrm>
            <a:off x="4372301" y="4310299"/>
            <a:ext cx="447262" cy="2385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18" name="그룹 17">
            <a:extLst>
              <a:ext uri="{FF2B5EF4-FFF2-40B4-BE49-F238E27FC236}">
                <a16:creationId xmlns:a16="http://schemas.microsoft.com/office/drawing/2014/main" id="{D266D5A5-131C-F7FE-F136-239F337E3ACB}"/>
              </a:ext>
            </a:extLst>
          </p:cNvPr>
          <p:cNvGrpSpPr/>
          <p:nvPr/>
        </p:nvGrpSpPr>
        <p:grpSpPr>
          <a:xfrm>
            <a:off x="1367846" y="3536711"/>
            <a:ext cx="2873945" cy="2280068"/>
            <a:chOff x="1052161" y="3536711"/>
            <a:chExt cx="2873945" cy="2280068"/>
          </a:xfrm>
        </p:grpSpPr>
        <p:sp>
          <p:nvSpPr>
            <p:cNvPr id="4" name="사각형: 둥근 모서리 3">
              <a:extLst>
                <a:ext uri="{FF2B5EF4-FFF2-40B4-BE49-F238E27FC236}">
                  <a16:creationId xmlns:a16="http://schemas.microsoft.com/office/drawing/2014/main" id="{E1D83C24-D3D9-9778-4DE8-5EEB55F11F00}"/>
                </a:ext>
              </a:extLst>
            </p:cNvPr>
            <p:cNvSpPr/>
            <p:nvPr/>
          </p:nvSpPr>
          <p:spPr>
            <a:xfrm>
              <a:off x="1052161" y="3536711"/>
              <a:ext cx="2873945" cy="2280068"/>
            </a:xfrm>
            <a:prstGeom prst="roundRect">
              <a:avLst>
                <a:gd name="adj" fmla="val 12748"/>
              </a:avLst>
            </a:prstGeom>
            <a:solidFill>
              <a:schemeClr val="tx2">
                <a:lumMod val="50000"/>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pic>
          <p:nvPicPr>
            <p:cNvPr id="6" name="그림 5" descr="텍스트, 폰트, 라인, 그래프이(가) 표시된 사진&#10;&#10;자동 생성된 설명">
              <a:extLst>
                <a:ext uri="{FF2B5EF4-FFF2-40B4-BE49-F238E27FC236}">
                  <a16:creationId xmlns:a16="http://schemas.microsoft.com/office/drawing/2014/main" id="{2067AFC3-E6BD-70A5-E760-8B9BA6ADD2C9}"/>
                </a:ext>
              </a:extLst>
            </p:cNvPr>
            <p:cNvPicPr>
              <a:picLocks noChangeAspect="1"/>
            </p:cNvPicPr>
            <p:nvPr/>
          </p:nvPicPr>
          <p:blipFill>
            <a:blip r:embed="rId3"/>
            <a:stretch>
              <a:fillRect/>
            </a:stretch>
          </p:blipFill>
          <p:spPr>
            <a:xfrm>
              <a:off x="1273742" y="3662734"/>
              <a:ext cx="2430783" cy="1806815"/>
            </a:xfrm>
            <a:prstGeom prst="rect">
              <a:avLst/>
            </a:prstGeom>
          </p:spPr>
        </p:pic>
        <p:sp>
          <p:nvSpPr>
            <p:cNvPr id="14" name="TextBox 13">
              <a:extLst>
                <a:ext uri="{FF2B5EF4-FFF2-40B4-BE49-F238E27FC236}">
                  <a16:creationId xmlns:a16="http://schemas.microsoft.com/office/drawing/2014/main" id="{74BFD60D-436B-6C9B-D485-15747EF73045}"/>
                </a:ext>
              </a:extLst>
            </p:cNvPr>
            <p:cNvSpPr txBox="1"/>
            <p:nvPr/>
          </p:nvSpPr>
          <p:spPr>
            <a:xfrm>
              <a:off x="1204340" y="5524397"/>
              <a:ext cx="2516803" cy="246221"/>
            </a:xfrm>
            <a:prstGeom prst="rect">
              <a:avLst/>
            </a:prstGeom>
            <a:noFill/>
          </p:spPr>
          <p:txBody>
            <a:bodyPr wrap="square" lIns="91440" tIns="45720" rIns="91440" bIns="45720" anchor="t">
              <a:spAutoFit/>
            </a:bodyPr>
            <a:lstStyle/>
            <a:p>
              <a:pPr algn="ctr"/>
              <a:r>
                <a:rPr lang="en-US" altLang="ko-KR" sz="1000" b="1">
                  <a:ea typeface="돋움"/>
                </a:rPr>
                <a:t>Fig. 5. Before-Scaling</a:t>
              </a:r>
              <a:endParaRPr lang="en-US" altLang="ko-KR" sz="1000">
                <a:ea typeface="돋움"/>
              </a:endParaRPr>
            </a:p>
          </p:txBody>
        </p:sp>
      </p:grpSp>
      <p:grpSp>
        <p:nvGrpSpPr>
          <p:cNvPr id="19" name="그룹 18">
            <a:extLst>
              <a:ext uri="{FF2B5EF4-FFF2-40B4-BE49-F238E27FC236}">
                <a16:creationId xmlns:a16="http://schemas.microsoft.com/office/drawing/2014/main" id="{D8FAC29B-B75C-2B3D-7FDA-F18115758126}"/>
              </a:ext>
            </a:extLst>
          </p:cNvPr>
          <p:cNvGrpSpPr/>
          <p:nvPr/>
        </p:nvGrpSpPr>
        <p:grpSpPr>
          <a:xfrm>
            <a:off x="4960132" y="3536711"/>
            <a:ext cx="2873945" cy="2280068"/>
            <a:chOff x="5145189" y="3536711"/>
            <a:chExt cx="2873945" cy="2280068"/>
          </a:xfrm>
        </p:grpSpPr>
        <p:sp>
          <p:nvSpPr>
            <p:cNvPr id="16" name="사각형: 둥근 모서리 15">
              <a:extLst>
                <a:ext uri="{FF2B5EF4-FFF2-40B4-BE49-F238E27FC236}">
                  <a16:creationId xmlns:a16="http://schemas.microsoft.com/office/drawing/2014/main" id="{417E1325-9637-CF14-6FFE-A7AAA61CE0C0}"/>
                </a:ext>
              </a:extLst>
            </p:cNvPr>
            <p:cNvSpPr/>
            <p:nvPr/>
          </p:nvSpPr>
          <p:spPr>
            <a:xfrm>
              <a:off x="5145189" y="3536711"/>
              <a:ext cx="2873945" cy="2280068"/>
            </a:xfrm>
            <a:prstGeom prst="roundRect">
              <a:avLst>
                <a:gd name="adj" fmla="val 12748"/>
              </a:avLst>
            </a:prstGeom>
            <a:solidFill>
              <a:schemeClr val="tx2">
                <a:lumMod val="50000"/>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FB28FDE0-77DE-02C9-1063-3AFC8A0C7F19}"/>
                </a:ext>
              </a:extLst>
            </p:cNvPr>
            <p:cNvSpPr txBox="1"/>
            <p:nvPr/>
          </p:nvSpPr>
          <p:spPr>
            <a:xfrm>
              <a:off x="5147336" y="5524396"/>
              <a:ext cx="2865145" cy="246221"/>
            </a:xfrm>
            <a:prstGeom prst="rect">
              <a:avLst/>
            </a:prstGeom>
            <a:noFill/>
          </p:spPr>
          <p:txBody>
            <a:bodyPr wrap="square" lIns="91440" tIns="45720" rIns="91440" bIns="45720" anchor="t">
              <a:spAutoFit/>
            </a:bodyPr>
            <a:lstStyle/>
            <a:p>
              <a:pPr algn="ctr"/>
              <a:r>
                <a:rPr lang="en-US" altLang="ko-KR" sz="1000" b="1">
                  <a:ea typeface="돋움"/>
                </a:rPr>
                <a:t>Fig. 6. After-Scaling</a:t>
              </a:r>
              <a:endParaRPr lang="en-US" altLang="ko-KR" sz="1000">
                <a:ea typeface="돋움"/>
              </a:endParaRPr>
            </a:p>
          </p:txBody>
        </p:sp>
        <p:pic>
          <p:nvPicPr>
            <p:cNvPr id="9" name="그림 8" descr="텍스트, 폰트, 라인, 친필이(가) 표시된 사진&#10;&#10;자동 생성된 설명">
              <a:extLst>
                <a:ext uri="{FF2B5EF4-FFF2-40B4-BE49-F238E27FC236}">
                  <a16:creationId xmlns:a16="http://schemas.microsoft.com/office/drawing/2014/main" id="{B8D9BADE-ED26-59CF-6ABD-43666FE713DD}"/>
                </a:ext>
              </a:extLst>
            </p:cNvPr>
            <p:cNvPicPr>
              <a:picLocks noChangeAspect="1"/>
            </p:cNvPicPr>
            <p:nvPr/>
          </p:nvPicPr>
          <p:blipFill>
            <a:blip r:embed="rId4"/>
            <a:stretch>
              <a:fillRect/>
            </a:stretch>
          </p:blipFill>
          <p:spPr>
            <a:xfrm>
              <a:off x="5367573" y="3692683"/>
              <a:ext cx="2427040" cy="1767997"/>
            </a:xfrm>
            <a:prstGeom prst="rect">
              <a:avLst/>
            </a:prstGeom>
          </p:spPr>
        </p:pic>
      </p:grpSp>
      <p:sp>
        <p:nvSpPr>
          <p:cNvPr id="3" name="Text Placeholder 3">
            <a:extLst>
              <a:ext uri="{FF2B5EF4-FFF2-40B4-BE49-F238E27FC236}">
                <a16:creationId xmlns:a16="http://schemas.microsoft.com/office/drawing/2014/main" id="{4563FFC1-0CBD-2B18-0320-8FFB047BDE62}"/>
              </a:ext>
            </a:extLst>
          </p:cNvPr>
          <p:cNvSpPr txBox="1">
            <a:spLocks/>
          </p:cNvSpPr>
          <p:nvPr/>
        </p:nvSpPr>
        <p:spPr>
          <a:xfrm>
            <a:off x="996637" y="2621827"/>
            <a:ext cx="3822926" cy="425498"/>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120000"/>
              </a:lnSpc>
              <a:buFont typeface="Wingdings" pitchFamily="2" charset="2"/>
              <a:buChar char="§"/>
            </a:pPr>
            <a:r>
              <a:rPr lang="en-US" altLang="ko-KR" dirty="0">
                <a:latin typeface="Franklin Gothic Medium"/>
                <a:ea typeface="돋움"/>
              </a:rPr>
              <a:t>Model Prediction Scaling</a:t>
            </a:r>
            <a:endParaRPr lang="en-US" altLang="ko-KR" dirty="0">
              <a:ea typeface="돋움"/>
            </a:endParaRPr>
          </a:p>
        </p:txBody>
      </p:sp>
      <p:sp>
        <p:nvSpPr>
          <p:cNvPr id="10" name="Text Placeholder 3">
            <a:extLst>
              <a:ext uri="{FF2B5EF4-FFF2-40B4-BE49-F238E27FC236}">
                <a16:creationId xmlns:a16="http://schemas.microsoft.com/office/drawing/2014/main" id="{3C4A2ABE-58D4-7ED1-D34D-2490F5588BCE}"/>
              </a:ext>
            </a:extLst>
          </p:cNvPr>
          <p:cNvSpPr txBox="1">
            <a:spLocks/>
          </p:cNvSpPr>
          <p:nvPr/>
        </p:nvSpPr>
        <p:spPr>
          <a:xfrm>
            <a:off x="1220224" y="2242660"/>
            <a:ext cx="3599339" cy="385010"/>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120000"/>
              </a:lnSpc>
            </a:pPr>
            <a:r>
              <a:rPr lang="en-US" sz="1600" dirty="0">
                <a:solidFill>
                  <a:srgbClr val="000000"/>
                </a:solidFill>
                <a:latin typeface="Franklin Gothic Medium"/>
                <a:ea typeface="돋움"/>
              </a:rPr>
              <a:t>scaled range : [0, 1.4] -&gt; [0, 1]</a:t>
            </a:r>
          </a:p>
        </p:txBody>
      </p:sp>
      <p:sp>
        <p:nvSpPr>
          <p:cNvPr id="13" name="Text Placeholder 3">
            <a:extLst>
              <a:ext uri="{FF2B5EF4-FFF2-40B4-BE49-F238E27FC236}">
                <a16:creationId xmlns:a16="http://schemas.microsoft.com/office/drawing/2014/main" id="{ACB1046F-7E6F-A93C-FE35-3041FA8FCEB6}"/>
              </a:ext>
            </a:extLst>
          </p:cNvPr>
          <p:cNvSpPr txBox="1">
            <a:spLocks/>
          </p:cNvSpPr>
          <p:nvPr/>
        </p:nvSpPr>
        <p:spPr>
          <a:xfrm>
            <a:off x="996637" y="3037486"/>
            <a:ext cx="3721278" cy="379167"/>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120000"/>
              </a:lnSpc>
              <a:buClrTx/>
              <a:buFont typeface="Wingdings" pitchFamily="2" charset="2"/>
              <a:buChar char="§"/>
            </a:pPr>
            <a:r>
              <a:rPr lang="en-US" altLang="ko-KR" dirty="0">
                <a:solidFill>
                  <a:srgbClr val="000000"/>
                </a:solidFill>
                <a:latin typeface="Franklin Gothic Medium"/>
                <a:ea typeface="돋움"/>
              </a:rPr>
              <a:t>scaled range : [0,1] -&gt; [0,100]</a:t>
            </a:r>
            <a:endParaRPr lang="en-US" altLang="ko-KR" dirty="0">
              <a:ea typeface="돋움"/>
            </a:endParaRPr>
          </a:p>
        </p:txBody>
      </p:sp>
    </p:spTree>
    <p:extLst>
      <p:ext uri="{BB962C8B-B14F-4D97-AF65-F5344CB8AC3E}">
        <p14:creationId xmlns:p14="http://schemas.microsoft.com/office/powerpoint/2010/main" val="802832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a:xfrm>
            <a:off x="1117214" y="442674"/>
            <a:ext cx="6925732" cy="443198"/>
          </a:xfrm>
        </p:spPr>
        <p:txBody>
          <a:bodyPr/>
          <a:lstStyle/>
          <a:p>
            <a:r>
              <a:rPr lang="en-US" b="1">
                <a:latin typeface="Franklin Gothic Medium"/>
              </a:rPr>
              <a:t>Implementation</a:t>
            </a:r>
            <a:endParaRPr lang="en-US" b="1"/>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35</a:t>
            </a:fld>
            <a:endParaRPr lang="en-US"/>
          </a:p>
        </p:txBody>
      </p:sp>
      <p:sp>
        <p:nvSpPr>
          <p:cNvPr id="6" name="Rectangle 2">
            <a:extLst>
              <a:ext uri="{FF2B5EF4-FFF2-40B4-BE49-F238E27FC236}">
                <a16:creationId xmlns:a16="http://schemas.microsoft.com/office/drawing/2014/main" id="{ADAB1293-85F2-E1CB-F6BA-62398A76D59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3" name="Subtitle 2">
            <a:extLst>
              <a:ext uri="{FF2B5EF4-FFF2-40B4-BE49-F238E27FC236}">
                <a16:creationId xmlns:a16="http://schemas.microsoft.com/office/drawing/2014/main" id="{5512F8E7-140C-610C-B465-DF1AECFD09AD}"/>
              </a:ext>
            </a:extLst>
          </p:cNvPr>
          <p:cNvSpPr txBox="1">
            <a:spLocks/>
          </p:cNvSpPr>
          <p:nvPr/>
        </p:nvSpPr>
        <p:spPr>
          <a:xfrm>
            <a:off x="1117214" y="1178449"/>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atin typeface="Franklin Gothic Demi Cond"/>
              </a:rPr>
              <a:t>System Architecture</a:t>
            </a:r>
            <a:endParaRPr lang="en"/>
          </a:p>
        </p:txBody>
      </p:sp>
      <p:pic>
        <p:nvPicPr>
          <p:cNvPr id="28" name="그림 27" descr="텍스트, 도표, 스크린샷, 라인이(가) 표시된 사진&#10;&#10;자동 생성된 설명">
            <a:extLst>
              <a:ext uri="{FF2B5EF4-FFF2-40B4-BE49-F238E27FC236}">
                <a16:creationId xmlns:a16="http://schemas.microsoft.com/office/drawing/2014/main" id="{EB873FA9-FD63-A836-35DF-A3A0605BB64B}"/>
              </a:ext>
            </a:extLst>
          </p:cNvPr>
          <p:cNvPicPr>
            <a:picLocks noChangeAspect="1"/>
          </p:cNvPicPr>
          <p:nvPr/>
        </p:nvPicPr>
        <p:blipFill>
          <a:blip r:embed="rId3"/>
          <a:stretch>
            <a:fillRect/>
          </a:stretch>
        </p:blipFill>
        <p:spPr>
          <a:xfrm>
            <a:off x="2005353" y="1809580"/>
            <a:ext cx="5133294" cy="4151173"/>
          </a:xfrm>
          <a:prstGeom prst="rect">
            <a:avLst/>
          </a:prstGeom>
        </p:spPr>
      </p:pic>
    </p:spTree>
    <p:extLst>
      <p:ext uri="{BB962C8B-B14F-4D97-AF65-F5344CB8AC3E}">
        <p14:creationId xmlns:p14="http://schemas.microsoft.com/office/powerpoint/2010/main" val="4115822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a:xfrm>
            <a:off x="1117214" y="442674"/>
            <a:ext cx="6925732" cy="443198"/>
          </a:xfrm>
        </p:spPr>
        <p:txBody>
          <a:bodyPr/>
          <a:lstStyle/>
          <a:p>
            <a:r>
              <a:rPr lang="en-US" b="1">
                <a:latin typeface="Franklin Gothic Medium"/>
              </a:rPr>
              <a:t>Implementation</a:t>
            </a:r>
            <a:endParaRPr lang="en-US" b="1"/>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36</a:t>
            </a:fld>
            <a:endParaRPr lang="en-US"/>
          </a:p>
        </p:txBody>
      </p:sp>
      <p:sp>
        <p:nvSpPr>
          <p:cNvPr id="6" name="Rectangle 2">
            <a:extLst>
              <a:ext uri="{FF2B5EF4-FFF2-40B4-BE49-F238E27FC236}">
                <a16:creationId xmlns:a16="http://schemas.microsoft.com/office/drawing/2014/main" id="{ADAB1293-85F2-E1CB-F6BA-62398A76D59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3" name="Subtitle 2">
            <a:extLst>
              <a:ext uri="{FF2B5EF4-FFF2-40B4-BE49-F238E27FC236}">
                <a16:creationId xmlns:a16="http://schemas.microsoft.com/office/drawing/2014/main" id="{5512F8E7-140C-610C-B465-DF1AECFD09AD}"/>
              </a:ext>
            </a:extLst>
          </p:cNvPr>
          <p:cNvSpPr txBox="1">
            <a:spLocks/>
          </p:cNvSpPr>
          <p:nvPr/>
        </p:nvSpPr>
        <p:spPr>
          <a:xfrm>
            <a:off x="1206664" y="1347726"/>
            <a:ext cx="692573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atin typeface="Franklin Gothic Demi Cond"/>
              </a:rPr>
              <a:t>System Preview</a:t>
            </a:r>
            <a:endParaRPr lang="en"/>
          </a:p>
        </p:txBody>
      </p:sp>
      <p:pic>
        <p:nvPicPr>
          <p:cNvPr id="4" name="k-sw_F178C69C-3CD3-4459-8277-160A116ABEC1.mp4">
            <a:hlinkClick r:id="" action="ppaction://media"/>
            <a:extLst>
              <a:ext uri="{FF2B5EF4-FFF2-40B4-BE49-F238E27FC236}">
                <a16:creationId xmlns:a16="http://schemas.microsoft.com/office/drawing/2014/main" id="{DFA82C1A-EE6A-9B9E-FEB3-D53117A8F3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10000"/>
          </a:blip>
          <a:srcRect l="1" r="826"/>
          <a:stretch/>
        </p:blipFill>
        <p:spPr>
          <a:xfrm>
            <a:off x="3327247" y="1110339"/>
            <a:ext cx="2484974" cy="5436702"/>
          </a:xfrm>
          <a:prstGeom prst="rect">
            <a:avLst/>
          </a:prstGeom>
        </p:spPr>
      </p:pic>
    </p:spTree>
    <p:extLst>
      <p:ext uri="{BB962C8B-B14F-4D97-AF65-F5344CB8AC3E}">
        <p14:creationId xmlns:p14="http://schemas.microsoft.com/office/powerpoint/2010/main" val="188640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a:xfrm>
            <a:off x="1117214" y="442674"/>
            <a:ext cx="6925732" cy="443198"/>
          </a:xfrm>
        </p:spPr>
        <p:txBody>
          <a:bodyPr/>
          <a:lstStyle/>
          <a:p>
            <a:r>
              <a:rPr lang="en-US" b="1">
                <a:latin typeface="Franklin Gothic Medium"/>
              </a:rPr>
              <a:t>Conclusion</a:t>
            </a:r>
            <a:endParaRPr lang="ko-KR" altLang="en-US"/>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dirty="0" smtClean="0"/>
              <a:pPr/>
              <a:t>37</a:t>
            </a:fld>
            <a:endParaRPr lang="en-US"/>
          </a:p>
        </p:txBody>
      </p:sp>
      <p:sp>
        <p:nvSpPr>
          <p:cNvPr id="6" name="Rectangle 2">
            <a:extLst>
              <a:ext uri="{FF2B5EF4-FFF2-40B4-BE49-F238E27FC236}">
                <a16:creationId xmlns:a16="http://schemas.microsoft.com/office/drawing/2014/main" id="{ADAB1293-85F2-E1CB-F6BA-62398A76D59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3" name="Subtitle 2">
            <a:extLst>
              <a:ext uri="{FF2B5EF4-FFF2-40B4-BE49-F238E27FC236}">
                <a16:creationId xmlns:a16="http://schemas.microsoft.com/office/drawing/2014/main" id="{5512F8E7-140C-610C-B465-DF1AECFD09AD}"/>
              </a:ext>
            </a:extLst>
          </p:cNvPr>
          <p:cNvSpPr txBox="1">
            <a:spLocks/>
          </p:cNvSpPr>
          <p:nvPr/>
        </p:nvSpPr>
        <p:spPr>
          <a:xfrm>
            <a:off x="696395" y="1300490"/>
            <a:ext cx="3057903"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solidFill>
                  <a:srgbClr val="6A532E"/>
                </a:solidFill>
                <a:latin typeface="Franklin Gothic Demi Cond"/>
              </a:rPr>
              <a:t>Machine Learning Models</a:t>
            </a:r>
            <a:endParaRPr lang="ko-KR" altLang="en-US"/>
          </a:p>
        </p:txBody>
      </p:sp>
      <p:sp>
        <p:nvSpPr>
          <p:cNvPr id="4" name="사각형: 둥근 모서리 3">
            <a:extLst>
              <a:ext uri="{FF2B5EF4-FFF2-40B4-BE49-F238E27FC236}">
                <a16:creationId xmlns:a16="http://schemas.microsoft.com/office/drawing/2014/main" id="{1F7BE674-6FFA-349F-F078-66549BD9FB71}"/>
              </a:ext>
            </a:extLst>
          </p:cNvPr>
          <p:cNvSpPr/>
          <p:nvPr/>
        </p:nvSpPr>
        <p:spPr>
          <a:xfrm>
            <a:off x="592500" y="2279746"/>
            <a:ext cx="7627373" cy="731602"/>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150000"/>
              </a:lnSpc>
            </a:pPr>
            <a:endParaRPr lang="en-US" altLang="ko-KR" b="1">
              <a:solidFill>
                <a:srgbClr val="000000"/>
              </a:solidFill>
              <a:latin typeface="Arial"/>
              <a:ea typeface="돋움"/>
              <a:cs typeface="Arial"/>
            </a:endParaRPr>
          </a:p>
        </p:txBody>
      </p:sp>
      <p:sp>
        <p:nvSpPr>
          <p:cNvPr id="8" name="사각형: 둥근 모서리 7">
            <a:extLst>
              <a:ext uri="{FF2B5EF4-FFF2-40B4-BE49-F238E27FC236}">
                <a16:creationId xmlns:a16="http://schemas.microsoft.com/office/drawing/2014/main" id="{72D3B528-47F4-4CA6-F2B6-E5070761A779}"/>
              </a:ext>
            </a:extLst>
          </p:cNvPr>
          <p:cNvSpPr/>
          <p:nvPr/>
        </p:nvSpPr>
        <p:spPr>
          <a:xfrm>
            <a:off x="836582" y="2023777"/>
            <a:ext cx="1322961" cy="379963"/>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457200" latinLnBrk="0"/>
            <a:r>
              <a:rPr lang="en-US" altLang="ko-KR" sz="2000" b="1">
                <a:solidFill>
                  <a:srgbClr val="FFFFFF"/>
                </a:solidFill>
                <a:latin typeface="Franklin Gothic Book" panose="020B0503020102020204"/>
                <a:ea typeface="돋움"/>
              </a:rPr>
              <a:t>Model</a:t>
            </a:r>
            <a:endParaRPr lang="ko-KR" altLang="en-US" sz="2000" b="1">
              <a:solidFill>
                <a:srgbClr val="FFFFFF"/>
              </a:solidFill>
              <a:latin typeface="Franklin Gothic Book" panose="020B0503020102020204"/>
              <a:ea typeface="돋움" panose="020B0600000101010101" pitchFamily="50" charset="-127"/>
            </a:endParaRPr>
          </a:p>
        </p:txBody>
      </p:sp>
      <p:sp>
        <p:nvSpPr>
          <p:cNvPr id="11" name="사각형: 둥근 모서리 10">
            <a:extLst>
              <a:ext uri="{FF2B5EF4-FFF2-40B4-BE49-F238E27FC236}">
                <a16:creationId xmlns:a16="http://schemas.microsoft.com/office/drawing/2014/main" id="{EAB29F72-4D30-3771-7D3A-FE6097E1D902}"/>
              </a:ext>
            </a:extLst>
          </p:cNvPr>
          <p:cNvSpPr/>
          <p:nvPr/>
        </p:nvSpPr>
        <p:spPr>
          <a:xfrm>
            <a:off x="592497" y="3538358"/>
            <a:ext cx="7627374" cy="1860154"/>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lnSpc>
                <a:spcPct val="150000"/>
              </a:lnSpc>
              <a:buFont typeface="Wingdings,Sans-Serif"/>
              <a:buChar char="§"/>
            </a:pPr>
            <a:endParaRPr lang="en-US" sz="2000">
              <a:solidFill>
                <a:srgbClr val="FF0000"/>
              </a:solidFill>
              <a:latin typeface="Arial"/>
              <a:ea typeface="돋움"/>
              <a:cs typeface="Arial"/>
            </a:endParaRPr>
          </a:p>
        </p:txBody>
      </p:sp>
      <p:sp>
        <p:nvSpPr>
          <p:cNvPr id="13" name="사각형: 둥근 모서리 12">
            <a:extLst>
              <a:ext uri="{FF2B5EF4-FFF2-40B4-BE49-F238E27FC236}">
                <a16:creationId xmlns:a16="http://schemas.microsoft.com/office/drawing/2014/main" id="{C2282FEE-69E4-24CD-516D-63103241F526}"/>
              </a:ext>
            </a:extLst>
          </p:cNvPr>
          <p:cNvSpPr/>
          <p:nvPr/>
        </p:nvSpPr>
        <p:spPr>
          <a:xfrm>
            <a:off x="836580" y="3308197"/>
            <a:ext cx="2651017" cy="433979"/>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2000" b="1">
                <a:solidFill>
                  <a:srgbClr val="FFFFFF"/>
                </a:solidFill>
                <a:latin typeface="Franklin Gothic Book" panose="020B0503020102020204"/>
                <a:ea typeface="돋움"/>
              </a:rPr>
              <a:t>Feature Importance</a:t>
            </a:r>
            <a:endParaRPr lang="en-US" altLang="ko-KR" sz="2000" b="1">
              <a:solidFill>
                <a:srgbClr val="FFFFFF"/>
              </a:solidFill>
              <a:latin typeface="Franklin Gothic Book" panose="020B0503020102020204"/>
              <a:ea typeface="돋움" panose="020B0600000101010101" pitchFamily="50" charset="-127"/>
            </a:endParaRPr>
          </a:p>
        </p:txBody>
      </p:sp>
      <p:sp>
        <p:nvSpPr>
          <p:cNvPr id="15" name="TextBox 14">
            <a:extLst>
              <a:ext uri="{FF2B5EF4-FFF2-40B4-BE49-F238E27FC236}">
                <a16:creationId xmlns:a16="http://schemas.microsoft.com/office/drawing/2014/main" id="{31170099-9429-4EAC-DD08-4A84C473930E}"/>
              </a:ext>
            </a:extLst>
          </p:cNvPr>
          <p:cNvSpPr txBox="1"/>
          <p:nvPr/>
        </p:nvSpPr>
        <p:spPr>
          <a:xfrm>
            <a:off x="903514" y="3799114"/>
            <a:ext cx="5889170" cy="1420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Sans-Serif"/>
              <a:buChar char="§"/>
            </a:pPr>
            <a:r>
              <a:rPr lang="en-US" altLang="ko-KR" sz="2000" b="1">
                <a:latin typeface="Arial"/>
                <a:ea typeface="돋움"/>
                <a:cs typeface="Arial"/>
              </a:rPr>
              <a:t>EDA (Electrodermal Activity) - </a:t>
            </a:r>
            <a:r>
              <a:rPr lang="en-US" altLang="ko-KR" sz="2000">
                <a:solidFill>
                  <a:srgbClr val="FF0000"/>
                </a:solidFill>
                <a:latin typeface="Arial"/>
                <a:ea typeface="돋움"/>
                <a:cs typeface="Arial"/>
              </a:rPr>
              <a:t>0.23</a:t>
            </a:r>
          </a:p>
          <a:p>
            <a:pPr marL="342900" indent="-342900">
              <a:lnSpc>
                <a:spcPct val="150000"/>
              </a:lnSpc>
              <a:buFont typeface="Wingdings,Sans-Serif"/>
              <a:buChar char="§"/>
            </a:pPr>
            <a:r>
              <a:rPr lang="en-US" altLang="ko-KR" sz="2000" b="1">
                <a:latin typeface="Arial"/>
                <a:ea typeface="돋움"/>
                <a:cs typeface="Arial"/>
              </a:rPr>
              <a:t>BM (Body Movement)</a:t>
            </a:r>
            <a:r>
              <a:rPr lang="en-US" altLang="ko-KR" sz="2000">
                <a:latin typeface="Arial"/>
                <a:ea typeface="돋움"/>
                <a:cs typeface="Arial"/>
              </a:rPr>
              <a:t> - </a:t>
            </a:r>
            <a:r>
              <a:rPr lang="en-US" altLang="ko-KR" sz="2000">
                <a:solidFill>
                  <a:srgbClr val="0070C0"/>
                </a:solidFill>
                <a:latin typeface="Arial"/>
                <a:ea typeface="돋움"/>
                <a:cs typeface="Arial"/>
              </a:rPr>
              <a:t>0.19</a:t>
            </a:r>
          </a:p>
          <a:p>
            <a:pPr marL="342900" indent="-342900">
              <a:lnSpc>
                <a:spcPct val="150000"/>
              </a:lnSpc>
              <a:buFont typeface="Wingdings,Sans-Serif"/>
              <a:buChar char="§"/>
            </a:pPr>
            <a:r>
              <a:rPr lang="en-US" altLang="ko-KR" sz="2000" b="1">
                <a:latin typeface="Arial"/>
                <a:ea typeface="돋움"/>
                <a:cs typeface="Arial"/>
              </a:rPr>
              <a:t>Sleep</a:t>
            </a:r>
            <a:r>
              <a:rPr lang="en-US" altLang="ko-KR" sz="2000">
                <a:latin typeface="Arial"/>
                <a:ea typeface="돋움"/>
                <a:cs typeface="Arial"/>
              </a:rPr>
              <a:t> - </a:t>
            </a:r>
            <a:r>
              <a:rPr lang="en-US" altLang="ko-KR" sz="2000">
                <a:solidFill>
                  <a:srgbClr val="0070C0"/>
                </a:solidFill>
                <a:latin typeface="Arial"/>
                <a:ea typeface="돋움"/>
                <a:cs typeface="Arial"/>
              </a:rPr>
              <a:t>0.19</a:t>
            </a:r>
            <a:endParaRPr lang="ko-KR"/>
          </a:p>
        </p:txBody>
      </p:sp>
      <p:sp>
        <p:nvSpPr>
          <p:cNvPr id="17" name="TextBox 16">
            <a:extLst>
              <a:ext uri="{FF2B5EF4-FFF2-40B4-BE49-F238E27FC236}">
                <a16:creationId xmlns:a16="http://schemas.microsoft.com/office/drawing/2014/main" id="{2EC2CCC4-86FF-FBB6-460D-6E7708457F1C}"/>
              </a:ext>
            </a:extLst>
          </p:cNvPr>
          <p:cNvSpPr txBox="1"/>
          <p:nvPr/>
        </p:nvSpPr>
        <p:spPr>
          <a:xfrm>
            <a:off x="783771" y="2520041"/>
            <a:ext cx="3679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altLang="ko-KR" b="1">
                <a:latin typeface="Arial"/>
                <a:ea typeface="+mn-lt"/>
                <a:cs typeface="Arial"/>
              </a:rPr>
              <a:t>Extra Tree Regressor</a:t>
            </a:r>
            <a:endParaRPr lang="ko-KR"/>
          </a:p>
        </p:txBody>
      </p:sp>
    </p:spTree>
    <p:extLst>
      <p:ext uri="{BB962C8B-B14F-4D97-AF65-F5344CB8AC3E}">
        <p14:creationId xmlns:p14="http://schemas.microsoft.com/office/powerpoint/2010/main" val="1825364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a:xfrm>
            <a:off x="1117214" y="442674"/>
            <a:ext cx="6925732" cy="443198"/>
          </a:xfrm>
        </p:spPr>
        <p:txBody>
          <a:bodyPr/>
          <a:lstStyle/>
          <a:p>
            <a:r>
              <a:rPr lang="en-US" b="1">
                <a:latin typeface="Franklin Gothic Medium"/>
              </a:rPr>
              <a:t>Conclusion</a:t>
            </a:r>
            <a:endParaRPr lang="ko-KR" altLang="en-US"/>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38</a:t>
            </a:fld>
            <a:endParaRPr lang="en-US"/>
          </a:p>
        </p:txBody>
      </p:sp>
      <p:sp>
        <p:nvSpPr>
          <p:cNvPr id="6" name="Rectangle 2">
            <a:extLst>
              <a:ext uri="{FF2B5EF4-FFF2-40B4-BE49-F238E27FC236}">
                <a16:creationId xmlns:a16="http://schemas.microsoft.com/office/drawing/2014/main" id="{ADAB1293-85F2-E1CB-F6BA-62398A76D59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3" name="Subtitle 2">
            <a:extLst>
              <a:ext uri="{FF2B5EF4-FFF2-40B4-BE49-F238E27FC236}">
                <a16:creationId xmlns:a16="http://schemas.microsoft.com/office/drawing/2014/main" id="{5512F8E7-140C-610C-B465-DF1AECFD09AD}"/>
              </a:ext>
            </a:extLst>
          </p:cNvPr>
          <p:cNvSpPr txBox="1">
            <a:spLocks/>
          </p:cNvSpPr>
          <p:nvPr/>
        </p:nvSpPr>
        <p:spPr>
          <a:xfrm>
            <a:off x="482994" y="1153827"/>
            <a:ext cx="3057903"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 altLang="ko-KR" sz="2400">
                <a:solidFill>
                  <a:srgbClr val="6A532E"/>
                </a:solidFill>
                <a:latin typeface="Franklin Gothic Demi Cond"/>
                <a:ea typeface="돋움"/>
              </a:rPr>
              <a:t>Service </a:t>
            </a:r>
            <a:endParaRPr lang="en" altLang="ko-KR" sz="2400">
              <a:solidFill>
                <a:srgbClr val="6A532E"/>
              </a:solidFill>
            </a:endParaRPr>
          </a:p>
        </p:txBody>
      </p:sp>
      <p:sp>
        <p:nvSpPr>
          <p:cNvPr id="4" name="TextBox 3">
            <a:extLst>
              <a:ext uri="{FF2B5EF4-FFF2-40B4-BE49-F238E27FC236}">
                <a16:creationId xmlns:a16="http://schemas.microsoft.com/office/drawing/2014/main" id="{38DB485F-7901-B030-2E45-7FDE9BBFBA78}"/>
              </a:ext>
            </a:extLst>
          </p:cNvPr>
          <p:cNvSpPr txBox="1"/>
          <p:nvPr/>
        </p:nvSpPr>
        <p:spPr>
          <a:xfrm>
            <a:off x="482993" y="1711954"/>
            <a:ext cx="720125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anose="05000000000000000000" pitchFamily="2" charset="2"/>
              <a:buChar char="§"/>
            </a:pPr>
            <a:r>
              <a:rPr lang="en-US" altLang="ko-KR" sz="2000">
                <a:latin typeface="+mj-lt"/>
                <a:ea typeface="돋움"/>
                <a:cs typeface="Arial"/>
              </a:rPr>
              <a:t>Make the app using the ETR ML model.</a:t>
            </a:r>
            <a:endParaRPr lang="ko-KR" altLang="en-US" sz="2000">
              <a:latin typeface="+mj-lt"/>
            </a:endParaRPr>
          </a:p>
          <a:p>
            <a:pPr marL="342900" indent="-342900">
              <a:buFont typeface="Wingdings" panose="05000000000000000000" pitchFamily="2" charset="2"/>
              <a:buChar char="§"/>
            </a:pPr>
            <a:r>
              <a:rPr lang="en-US" altLang="ko-KR" sz="2000">
                <a:latin typeface="+mj-lt"/>
                <a:ea typeface="돋움"/>
                <a:cs typeface="Arial"/>
              </a:rPr>
              <a:t>Give the user a concentration score from bio-data. </a:t>
            </a:r>
          </a:p>
          <a:p>
            <a:pPr marL="342900" indent="-342900">
              <a:buFont typeface="Wingdings" panose="05000000000000000000" pitchFamily="2" charset="2"/>
              <a:buChar char="§"/>
            </a:pPr>
            <a:r>
              <a:rPr lang="en-US" altLang="ko-KR" sz="2000">
                <a:latin typeface="+mj-lt"/>
                <a:ea typeface="돋움"/>
                <a:cs typeface="Arial"/>
              </a:rPr>
              <a:t>Offer insights for users to enhance their concentration levels.</a:t>
            </a:r>
          </a:p>
        </p:txBody>
      </p:sp>
      <p:pic>
        <p:nvPicPr>
          <p:cNvPr id="10" name="그림 9" descr="텍스트, 스크린샷, 폰트, 번호이(가) 표시된 사진&#10;&#10;자동 생성된 설명">
            <a:extLst>
              <a:ext uri="{FF2B5EF4-FFF2-40B4-BE49-F238E27FC236}">
                <a16:creationId xmlns:a16="http://schemas.microsoft.com/office/drawing/2014/main" id="{7798A7EB-F7C7-2E69-F228-D63D11CFA5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7000"/>
                    </a14:imgEffect>
                  </a14:imgLayer>
                </a14:imgProps>
              </a:ext>
            </a:extLst>
          </a:blip>
          <a:stretch>
            <a:fillRect/>
          </a:stretch>
        </p:blipFill>
        <p:spPr>
          <a:xfrm>
            <a:off x="3976744" y="2858476"/>
            <a:ext cx="1711825" cy="3446308"/>
          </a:xfrm>
          <a:prstGeom prst="rect">
            <a:avLst/>
          </a:prstGeom>
          <a:ln>
            <a:solidFill>
              <a:schemeClr val="accent2">
                <a:lumMod val="95000"/>
              </a:schemeClr>
            </a:solidFill>
          </a:ln>
        </p:spPr>
      </p:pic>
      <p:pic>
        <p:nvPicPr>
          <p:cNvPr id="9" name="그림 8" descr="텍스트, 스크린샷, 폰트, 도표이(가) 표시된 사진&#10;&#10;자동 생성된 설명">
            <a:extLst>
              <a:ext uri="{FF2B5EF4-FFF2-40B4-BE49-F238E27FC236}">
                <a16:creationId xmlns:a16="http://schemas.microsoft.com/office/drawing/2014/main" id="{A57F2162-5851-961E-8975-BF3D85F09C2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7000"/>
                    </a14:imgEffect>
                  </a14:imgLayer>
                </a14:imgProps>
              </a:ext>
            </a:extLst>
          </a:blip>
          <a:stretch>
            <a:fillRect/>
          </a:stretch>
        </p:blipFill>
        <p:spPr>
          <a:xfrm>
            <a:off x="6065222" y="2858476"/>
            <a:ext cx="1711824" cy="3446308"/>
          </a:xfrm>
          <a:prstGeom prst="rect">
            <a:avLst/>
          </a:prstGeom>
          <a:ln>
            <a:solidFill>
              <a:schemeClr val="accent2">
                <a:lumMod val="95000"/>
              </a:schemeClr>
            </a:solidFill>
          </a:ln>
        </p:spPr>
      </p:pic>
      <p:pic>
        <p:nvPicPr>
          <p:cNvPr id="19" name="그림 18">
            <a:extLst>
              <a:ext uri="{FF2B5EF4-FFF2-40B4-BE49-F238E27FC236}">
                <a16:creationId xmlns:a16="http://schemas.microsoft.com/office/drawing/2014/main" id="{D0704DA8-AD4B-1F66-01C1-81834804F8E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7000"/>
                    </a14:imgEffect>
                  </a14:imgLayer>
                </a14:imgProps>
              </a:ext>
            </a:extLst>
          </a:blip>
          <a:stretch>
            <a:fillRect/>
          </a:stretch>
        </p:blipFill>
        <p:spPr>
          <a:xfrm>
            <a:off x="1153198" y="3381498"/>
            <a:ext cx="2041622" cy="2122714"/>
          </a:xfrm>
          <a:prstGeom prst="rect">
            <a:avLst/>
          </a:prstGeom>
          <a:ln>
            <a:solidFill>
              <a:schemeClr val="accent2">
                <a:lumMod val="95000"/>
              </a:schemeClr>
            </a:solidFill>
          </a:ln>
        </p:spPr>
      </p:pic>
    </p:spTree>
    <p:extLst>
      <p:ext uri="{BB962C8B-B14F-4D97-AF65-F5344CB8AC3E}">
        <p14:creationId xmlns:p14="http://schemas.microsoft.com/office/powerpoint/2010/main" val="2583970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77010F-4EE3-80CD-FBE6-9220E28B95C7}"/>
              </a:ext>
            </a:extLst>
          </p:cNvPr>
          <p:cNvSpPr>
            <a:spLocks noGrp="1"/>
          </p:cNvSpPr>
          <p:nvPr>
            <p:ph type="ctrTitle"/>
          </p:nvPr>
        </p:nvSpPr>
        <p:spPr/>
        <p:txBody>
          <a:bodyPr/>
          <a:lstStyle/>
          <a:p>
            <a:r>
              <a:rPr lang="en-US" altLang="ko-KR" b="1"/>
              <a:t>References</a:t>
            </a:r>
            <a:endParaRPr lang="ko-KR" altLang="en-US" b="1"/>
          </a:p>
        </p:txBody>
      </p:sp>
      <p:sp>
        <p:nvSpPr>
          <p:cNvPr id="4" name="텍스트 개체 틀 3">
            <a:extLst>
              <a:ext uri="{FF2B5EF4-FFF2-40B4-BE49-F238E27FC236}">
                <a16:creationId xmlns:a16="http://schemas.microsoft.com/office/drawing/2014/main" id="{23177E24-7BD5-8F2D-F970-8B220E8D05C6}"/>
              </a:ext>
            </a:extLst>
          </p:cNvPr>
          <p:cNvSpPr>
            <a:spLocks noGrp="1"/>
          </p:cNvSpPr>
          <p:nvPr>
            <p:ph type="body" sz="quarter" idx="14"/>
          </p:nvPr>
        </p:nvSpPr>
        <p:spPr>
          <a:xfrm>
            <a:off x="583027" y="1109100"/>
            <a:ext cx="8257067" cy="5306226"/>
          </a:xfrm>
        </p:spPr>
        <p:txBody>
          <a:bodyPr>
            <a:noAutofit/>
          </a:bodyPr>
          <a:lstStyle/>
          <a:p>
            <a:pPr marL="0" indent="0">
              <a:buNone/>
            </a:pPr>
            <a:r>
              <a:rPr lang="en-US" altLang="ko-KR" sz="1300">
                <a:latin typeface="+mn-lt"/>
              </a:rPr>
              <a:t>[1] Choi, T. J., Kim, J. O., Jin, S. M., &amp; Yoon, G. (2014).8 Determination of the concentrated state using multiple EEG channels. </a:t>
            </a:r>
            <a:r>
              <a:rPr lang="en-US" altLang="ko-KR" sz="1300" i="1">
                <a:effectLst/>
                <a:latin typeface="+mn-lt"/>
              </a:rPr>
              <a:t>International Journal of Computer, Electrical, Automation, Control and Information Engineering</a:t>
            </a:r>
            <a:r>
              <a:rPr lang="en-US" altLang="ko-KR" sz="1300">
                <a:latin typeface="+mn-lt"/>
              </a:rPr>
              <a:t>, </a:t>
            </a:r>
            <a:r>
              <a:rPr lang="en-US" altLang="ko-KR" sz="1300" i="1">
                <a:effectLst/>
                <a:latin typeface="+mn-lt"/>
              </a:rPr>
              <a:t>8</a:t>
            </a:r>
            <a:r>
              <a:rPr lang="en-US" altLang="ko-KR" sz="1300">
                <a:latin typeface="+mn-lt"/>
              </a:rPr>
              <a:t>(8), 1373-1376.</a:t>
            </a:r>
          </a:p>
          <a:p>
            <a:pPr marL="0" indent="0">
              <a:buNone/>
            </a:pPr>
            <a:endParaRPr lang="en-US" altLang="ko-KR" sz="1300">
              <a:latin typeface="+mn-lt"/>
            </a:endParaRPr>
          </a:p>
          <a:p>
            <a:pPr marL="0" indent="0">
              <a:buNone/>
            </a:pPr>
            <a:r>
              <a:rPr lang="en-US" altLang="ko-KR" sz="1300">
                <a:latin typeface="+mn-lt"/>
              </a:rPr>
              <a:t>[2]</a:t>
            </a:r>
            <a:r>
              <a:rPr lang="en-US" altLang="ko-KR" sz="1300">
                <a:effectLst/>
                <a:latin typeface="+mn-lt"/>
              </a:rPr>
              <a:t> </a:t>
            </a:r>
            <a:r>
              <a:rPr lang="en-US" altLang="ko-KR" sz="1300" err="1">
                <a:effectLst/>
                <a:latin typeface="+mn-lt"/>
              </a:rPr>
              <a:t>Lokare</a:t>
            </a:r>
            <a:r>
              <a:rPr lang="en-US" altLang="ko-KR" sz="1300">
                <a:effectLst/>
                <a:latin typeface="+mn-lt"/>
              </a:rPr>
              <a:t>, V.T., </a:t>
            </a:r>
            <a:r>
              <a:rPr lang="en-US" altLang="ko-KR" sz="1300" err="1">
                <a:effectLst/>
                <a:latin typeface="+mn-lt"/>
              </a:rPr>
              <a:t>Netak</a:t>
            </a:r>
            <a:r>
              <a:rPr lang="en-US" altLang="ko-KR" sz="1300">
                <a:effectLst/>
                <a:latin typeface="+mn-lt"/>
              </a:rPr>
              <a:t>, L.D. (2021). Concentration Level Prediction System for the Students Based on Physiological Measures Using the EEG Device. In: Singh, M., Kang, DK., Lee, JH., Tiwary, U.S., Singh, D., Chung, WY. (eds) Intelligent Human Computer Interaction. IHCI 2020. Lecture Notes in Computer Science(), vol 12615. Springer, Cham. </a:t>
            </a:r>
            <a:r>
              <a:rPr lang="en-US" altLang="ko-KR" sz="1300">
                <a:effectLst/>
                <a:latin typeface="+mn-lt"/>
                <a:hlinkClick r:id="rId3"/>
              </a:rPr>
              <a:t>https://doi.org/10.1007/978-3-030-68449-5_3</a:t>
            </a:r>
            <a:endParaRPr lang="en-US" altLang="ko-KR" sz="1300">
              <a:effectLst/>
              <a:latin typeface="+mn-lt"/>
            </a:endParaRPr>
          </a:p>
          <a:p>
            <a:pPr marL="0" indent="0">
              <a:buNone/>
            </a:pPr>
            <a:endParaRPr lang="en-US" altLang="ko-KR" sz="1300">
              <a:latin typeface="+mn-lt"/>
            </a:endParaRPr>
          </a:p>
          <a:p>
            <a:pPr marL="0" indent="0">
              <a:buNone/>
            </a:pPr>
            <a:r>
              <a:rPr lang="en-US" altLang="ko-KR" sz="1300">
                <a:latin typeface="+mn-lt"/>
              </a:rPr>
              <a:t>[3]</a:t>
            </a:r>
            <a:r>
              <a:rPr lang="en-US" altLang="ko-KR" sz="1300">
                <a:effectLst/>
                <a:latin typeface="+mn-lt"/>
              </a:rPr>
              <a:t> Liu NH, Chiang CY, Chu HC. Recognizing the degree of human attention using EEG signals from mobile sensors. Sensors (Basel). 2013 Aug 9;13(8):10273-86. </a:t>
            </a:r>
            <a:r>
              <a:rPr lang="en-US" altLang="ko-KR" sz="1300" err="1">
                <a:effectLst/>
                <a:latin typeface="+mn-lt"/>
              </a:rPr>
              <a:t>doi</a:t>
            </a:r>
            <a:r>
              <a:rPr lang="en-US" altLang="ko-KR" sz="1300">
                <a:effectLst/>
                <a:latin typeface="+mn-lt"/>
              </a:rPr>
              <a:t>: 10.3390/s130810273. PMID: 23939584; PMCID: PMC3812603.</a:t>
            </a:r>
          </a:p>
          <a:p>
            <a:pPr marL="0" indent="0">
              <a:buNone/>
            </a:pPr>
            <a:endParaRPr lang="en-US" altLang="ko-KR" sz="1300">
              <a:latin typeface="+mn-lt"/>
            </a:endParaRPr>
          </a:p>
          <a:p>
            <a:pPr marL="0" indent="0">
              <a:buNone/>
            </a:pPr>
            <a:r>
              <a:rPr lang="en-US" altLang="ko-KR" sz="1300">
                <a:latin typeface="+mn-lt"/>
              </a:rPr>
              <a:t>[4] C. Hasegawa and K. Oguri, "The effects of specific musical stimuli on </a:t>
            </a:r>
            <a:r>
              <a:rPr lang="en-US" altLang="ko-KR" sz="1300" err="1">
                <a:latin typeface="+mn-lt"/>
              </a:rPr>
              <a:t>driver~s</a:t>
            </a:r>
            <a:r>
              <a:rPr lang="en-US" altLang="ko-KR" sz="1300">
                <a:latin typeface="+mn-lt"/>
              </a:rPr>
              <a:t> drowsiness," 2006 IEEE Intelligent Transportation Systems Conference, Toronto, ON, Canada, 2006, pp. 817-822, </a:t>
            </a:r>
            <a:r>
              <a:rPr lang="en-US" altLang="ko-KR" sz="1300" err="1">
                <a:latin typeface="+mn-lt"/>
              </a:rPr>
              <a:t>doi</a:t>
            </a:r>
            <a:r>
              <a:rPr lang="en-US" altLang="ko-KR" sz="1300">
                <a:latin typeface="+mn-lt"/>
              </a:rPr>
              <a:t>: 10.1109/ITSC.2006.1706844.</a:t>
            </a:r>
          </a:p>
          <a:p>
            <a:pPr marL="0" indent="0">
              <a:buNone/>
            </a:pPr>
            <a:endParaRPr lang="en-US" altLang="ko-KR" sz="1300">
              <a:latin typeface="+mn-lt"/>
            </a:endParaRPr>
          </a:p>
          <a:p>
            <a:pPr marL="0" indent="0">
              <a:buNone/>
            </a:pPr>
            <a:r>
              <a:rPr lang="en-US" altLang="ko-KR" sz="1300">
                <a:latin typeface="+mn-lt"/>
              </a:rPr>
              <a:t>[5]</a:t>
            </a:r>
            <a:r>
              <a:rPr lang="en-US" altLang="ko-KR" sz="1300" i="0">
                <a:solidFill>
                  <a:srgbClr val="333333"/>
                </a:solidFill>
                <a:effectLst/>
                <a:latin typeface="+mn-lt"/>
              </a:rPr>
              <a:t> </a:t>
            </a:r>
            <a:r>
              <a:rPr lang="en-US" altLang="ko-KR" sz="1300" i="0" err="1">
                <a:solidFill>
                  <a:srgbClr val="333333"/>
                </a:solidFill>
                <a:effectLst/>
                <a:latin typeface="+mn-lt"/>
              </a:rPr>
              <a:t>Lutsyuk</a:t>
            </a:r>
            <a:r>
              <a:rPr lang="en-US" altLang="ko-KR" sz="1300" i="0">
                <a:solidFill>
                  <a:srgbClr val="333333"/>
                </a:solidFill>
                <a:effectLst/>
                <a:latin typeface="+mn-lt"/>
              </a:rPr>
              <a:t>, N.V., </a:t>
            </a:r>
            <a:r>
              <a:rPr lang="en-US" altLang="ko-KR" sz="1300" i="0" err="1">
                <a:solidFill>
                  <a:srgbClr val="333333"/>
                </a:solidFill>
                <a:effectLst/>
                <a:latin typeface="+mn-lt"/>
              </a:rPr>
              <a:t>Éismont</a:t>
            </a:r>
            <a:r>
              <a:rPr lang="en-US" altLang="ko-KR" sz="1300" i="0">
                <a:solidFill>
                  <a:srgbClr val="333333"/>
                </a:solidFill>
                <a:effectLst/>
                <a:latin typeface="+mn-lt"/>
              </a:rPr>
              <a:t>, E.V. &amp; Pavlenko, V.B. Modulation of attention in healthy children using a course of EEG-feedback sessions. </a:t>
            </a:r>
            <a:r>
              <a:rPr lang="en-US" altLang="ko-KR" sz="1300" i="1">
                <a:solidFill>
                  <a:srgbClr val="333333"/>
                </a:solidFill>
                <a:effectLst/>
                <a:latin typeface="+mn-lt"/>
              </a:rPr>
              <a:t>Neurophysiology</a:t>
            </a:r>
            <a:r>
              <a:rPr lang="en-US" altLang="ko-KR" sz="1300" i="0">
                <a:solidFill>
                  <a:srgbClr val="333333"/>
                </a:solidFill>
                <a:effectLst/>
                <a:latin typeface="+mn-lt"/>
              </a:rPr>
              <a:t> 38, 389–395 (2006). </a:t>
            </a:r>
            <a:r>
              <a:rPr lang="en-US" altLang="ko-KR" sz="1300" i="0">
                <a:solidFill>
                  <a:srgbClr val="333333"/>
                </a:solidFill>
                <a:effectLst/>
                <a:latin typeface="+mn-lt"/>
                <a:hlinkClick r:id="rId4"/>
              </a:rPr>
              <a:t>https://doi.org/10.1007/s11062-006-0076-0</a:t>
            </a:r>
            <a:endParaRPr lang="en-US" altLang="ko-KR" sz="1300" i="0">
              <a:solidFill>
                <a:srgbClr val="333333"/>
              </a:solidFill>
              <a:effectLst/>
              <a:latin typeface="+mn-lt"/>
            </a:endParaRPr>
          </a:p>
          <a:p>
            <a:pPr marL="0" indent="0">
              <a:buNone/>
            </a:pPr>
            <a:endParaRPr lang="en-US" altLang="ko-KR" sz="1300">
              <a:latin typeface="+mn-lt"/>
            </a:endParaRPr>
          </a:p>
          <a:p>
            <a:pPr marL="0" indent="0">
              <a:buNone/>
            </a:pPr>
            <a:r>
              <a:rPr lang="en-US" altLang="ko-KR" sz="1300">
                <a:latin typeface="+mn-lt"/>
              </a:rPr>
              <a:t>[6]</a:t>
            </a:r>
            <a:r>
              <a:rPr lang="en-US" altLang="ko-KR" sz="1300" i="0">
                <a:solidFill>
                  <a:srgbClr val="212121"/>
                </a:solidFill>
                <a:effectLst/>
                <a:latin typeface="+mn-lt"/>
              </a:rPr>
              <a:t> Kwon JW, Sung S, Lee SB, Lee HM, Moon SH, Lee BH. Intraoperative real-time stress in degenerative lumbar spine surgery: simultaneous analysis of electroencephalography signals and heart rate variability: a pilot study. Spine J. 2020 Aug;20(8):1203-1210. </a:t>
            </a:r>
            <a:r>
              <a:rPr lang="en-US" altLang="ko-KR" sz="1300" i="0" err="1">
                <a:solidFill>
                  <a:srgbClr val="212121"/>
                </a:solidFill>
                <a:effectLst/>
                <a:latin typeface="+mn-lt"/>
              </a:rPr>
              <a:t>doi</a:t>
            </a:r>
            <a:r>
              <a:rPr lang="en-US" altLang="ko-KR" sz="1300" i="0">
                <a:solidFill>
                  <a:srgbClr val="212121"/>
                </a:solidFill>
                <a:effectLst/>
                <a:latin typeface="+mn-lt"/>
              </a:rPr>
              <a:t>: 10.1016/j.spinee.2020.02.006. </a:t>
            </a:r>
            <a:r>
              <a:rPr lang="en-US" altLang="ko-KR" sz="1300" i="0" err="1">
                <a:solidFill>
                  <a:srgbClr val="212121"/>
                </a:solidFill>
                <a:effectLst/>
                <a:latin typeface="+mn-lt"/>
              </a:rPr>
              <a:t>Epub</a:t>
            </a:r>
            <a:r>
              <a:rPr lang="en-US" altLang="ko-KR" sz="1300" i="0">
                <a:solidFill>
                  <a:srgbClr val="212121"/>
                </a:solidFill>
                <a:effectLst/>
                <a:latin typeface="+mn-lt"/>
              </a:rPr>
              <a:t> 2020 Feb 14. PMID: 32061939.</a:t>
            </a:r>
          </a:p>
          <a:p>
            <a:pPr marL="0" indent="0">
              <a:buNone/>
            </a:pPr>
            <a:endParaRPr lang="en-US" altLang="ko-KR" sz="1300" i="0">
              <a:solidFill>
                <a:srgbClr val="212121"/>
              </a:solidFill>
              <a:effectLst/>
              <a:latin typeface="+mn-lt"/>
            </a:endParaRPr>
          </a:p>
          <a:p>
            <a:pPr marL="0" indent="0">
              <a:buNone/>
            </a:pPr>
            <a:r>
              <a:rPr lang="en-US" altLang="ko-KR" sz="1300">
                <a:latin typeface="+mn-lt"/>
              </a:rPr>
              <a:t>[7] </a:t>
            </a:r>
            <a:r>
              <a:rPr lang="en-US" altLang="ko-KR" sz="1300" b="0" i="0">
                <a:solidFill>
                  <a:srgbClr val="222222"/>
                </a:solidFill>
                <a:effectLst/>
                <a:latin typeface="+mn-lt"/>
              </a:rPr>
              <a:t>Martínez Vásquez DA, Posada-Quintero HF, Rivera Pinzón DM. Mutual Information between EDA and EEG in Multiple Cognitive Tasks and Sleep Deprivation Conditions. </a:t>
            </a:r>
            <a:r>
              <a:rPr lang="en-US" altLang="ko-KR" sz="1300" b="0" i="1">
                <a:solidFill>
                  <a:srgbClr val="222222"/>
                </a:solidFill>
                <a:effectLst/>
                <a:latin typeface="+mn-lt"/>
              </a:rPr>
              <a:t>Behavioral Sciences</a:t>
            </a:r>
            <a:r>
              <a:rPr lang="en-US" altLang="ko-KR" sz="1300" b="0" i="0">
                <a:solidFill>
                  <a:srgbClr val="222222"/>
                </a:solidFill>
                <a:effectLst/>
                <a:latin typeface="+mn-lt"/>
              </a:rPr>
              <a:t>. 2023; 13(9):707. </a:t>
            </a:r>
            <a:r>
              <a:rPr lang="en-US" altLang="ko-KR" sz="1300" b="0" i="0">
                <a:solidFill>
                  <a:srgbClr val="222222"/>
                </a:solidFill>
                <a:effectLst/>
                <a:latin typeface="+mn-lt"/>
                <a:hlinkClick r:id="rId5"/>
              </a:rPr>
              <a:t>https://doi.org/10.3390/bs13090707</a:t>
            </a:r>
            <a:endParaRPr lang="en-US" altLang="ko-KR" sz="1300">
              <a:latin typeface="+mn-lt"/>
            </a:endParaRPr>
          </a:p>
          <a:p>
            <a:pPr marL="0" indent="0">
              <a:buNone/>
            </a:pPr>
            <a:endParaRPr lang="en-US" altLang="ko-KR" sz="1300">
              <a:solidFill>
                <a:srgbClr val="212121"/>
              </a:solidFill>
              <a:latin typeface="+mn-lt"/>
            </a:endParaRPr>
          </a:p>
        </p:txBody>
      </p:sp>
      <p:sp>
        <p:nvSpPr>
          <p:cNvPr id="5" name="슬라이드 번호 개체 틀 4">
            <a:extLst>
              <a:ext uri="{FF2B5EF4-FFF2-40B4-BE49-F238E27FC236}">
                <a16:creationId xmlns:a16="http://schemas.microsoft.com/office/drawing/2014/main" id="{B4C60101-7358-94A2-4DB3-C65B54AFC7DE}"/>
              </a:ext>
            </a:extLst>
          </p:cNvPr>
          <p:cNvSpPr>
            <a:spLocks noGrp="1"/>
          </p:cNvSpPr>
          <p:nvPr>
            <p:ph type="sldNum" sz="quarter" idx="4"/>
          </p:nvPr>
        </p:nvSpPr>
        <p:spPr/>
        <p:txBody>
          <a:bodyPr/>
          <a:lstStyle/>
          <a:p>
            <a:fld id="{8A7A6979-0714-4377-B894-6BE4C2D6E202}" type="slidenum">
              <a:rPr lang="en-US" smtClean="0"/>
              <a:pPr/>
              <a:t>39</a:t>
            </a:fld>
            <a:endParaRPr lang="en-US"/>
          </a:p>
        </p:txBody>
      </p:sp>
    </p:spTree>
    <p:extLst>
      <p:ext uri="{BB962C8B-B14F-4D97-AF65-F5344CB8AC3E}">
        <p14:creationId xmlns:p14="http://schemas.microsoft.com/office/powerpoint/2010/main" val="69914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Introduction</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4</a:t>
            </a:fld>
            <a:endParaRPr lang="en-US"/>
          </a:p>
        </p:txBody>
      </p:sp>
      <p:grpSp>
        <p:nvGrpSpPr>
          <p:cNvPr id="6" name="그룹 5">
            <a:extLst>
              <a:ext uri="{FF2B5EF4-FFF2-40B4-BE49-F238E27FC236}">
                <a16:creationId xmlns:a16="http://schemas.microsoft.com/office/drawing/2014/main" id="{531752E4-AAE5-4F07-4C3A-DC495271DB15}"/>
              </a:ext>
            </a:extLst>
          </p:cNvPr>
          <p:cNvGrpSpPr/>
          <p:nvPr/>
        </p:nvGrpSpPr>
        <p:grpSpPr>
          <a:xfrm>
            <a:off x="2077737" y="3603922"/>
            <a:ext cx="1617609" cy="805523"/>
            <a:chOff x="421241" y="2185455"/>
            <a:chExt cx="1617609" cy="805523"/>
          </a:xfrm>
        </p:grpSpPr>
        <p:pic>
          <p:nvPicPr>
            <p:cNvPr id="7" name="Picture 6" descr="A phone with a yellow phone logo&#10;&#10;Description automatically generated">
              <a:extLst>
                <a:ext uri="{FF2B5EF4-FFF2-40B4-BE49-F238E27FC236}">
                  <a16:creationId xmlns:a16="http://schemas.microsoft.com/office/drawing/2014/main" id="{F0C69748-F3A9-67CB-27BC-1C9C36E62BF4}"/>
                </a:ext>
              </a:extLst>
            </p:cNvPr>
            <p:cNvPicPr>
              <a:picLocks noChangeAspect="1"/>
            </p:cNvPicPr>
            <p:nvPr/>
          </p:nvPicPr>
          <p:blipFill>
            <a:blip r:embed="rId2"/>
            <a:stretch>
              <a:fillRect/>
            </a:stretch>
          </p:blipFill>
          <p:spPr>
            <a:xfrm>
              <a:off x="421241" y="2185455"/>
              <a:ext cx="805523" cy="805523"/>
            </a:xfrm>
            <a:prstGeom prst="rect">
              <a:avLst/>
            </a:prstGeom>
          </p:spPr>
        </p:pic>
        <p:pic>
          <p:nvPicPr>
            <p:cNvPr id="8" name="Picture 7" descr="A person sitting and crying&#10;&#10;Description automatically generated">
              <a:extLst>
                <a:ext uri="{FF2B5EF4-FFF2-40B4-BE49-F238E27FC236}">
                  <a16:creationId xmlns:a16="http://schemas.microsoft.com/office/drawing/2014/main" id="{6BE74D82-5E08-E1B1-8416-0BDDDD02BBB0}"/>
                </a:ext>
              </a:extLst>
            </p:cNvPr>
            <p:cNvPicPr>
              <a:picLocks noChangeAspect="1"/>
            </p:cNvPicPr>
            <p:nvPr/>
          </p:nvPicPr>
          <p:blipFill>
            <a:blip r:embed="rId3"/>
            <a:stretch>
              <a:fillRect/>
            </a:stretch>
          </p:blipFill>
          <p:spPr>
            <a:xfrm>
              <a:off x="1233327" y="2185455"/>
              <a:ext cx="805523" cy="805523"/>
            </a:xfrm>
            <a:prstGeom prst="rect">
              <a:avLst/>
            </a:prstGeom>
          </p:spPr>
        </p:pic>
      </p:grpSp>
      <p:grpSp>
        <p:nvGrpSpPr>
          <p:cNvPr id="17" name="그룹 16">
            <a:extLst>
              <a:ext uri="{FF2B5EF4-FFF2-40B4-BE49-F238E27FC236}">
                <a16:creationId xmlns:a16="http://schemas.microsoft.com/office/drawing/2014/main" id="{799BE7C0-651C-B9E8-B8A8-C40E8E0C56CD}"/>
              </a:ext>
            </a:extLst>
          </p:cNvPr>
          <p:cNvGrpSpPr/>
          <p:nvPr/>
        </p:nvGrpSpPr>
        <p:grpSpPr>
          <a:xfrm>
            <a:off x="5178681" y="3603921"/>
            <a:ext cx="1617609" cy="805523"/>
            <a:chOff x="6409177" y="14383"/>
            <a:chExt cx="1617609" cy="805523"/>
          </a:xfrm>
        </p:grpSpPr>
        <p:pic>
          <p:nvPicPr>
            <p:cNvPr id="11" name="Picture 6" descr="A digital watch with colorful circles&#10;&#10;Description automatically generated">
              <a:extLst>
                <a:ext uri="{FF2B5EF4-FFF2-40B4-BE49-F238E27FC236}">
                  <a16:creationId xmlns:a16="http://schemas.microsoft.com/office/drawing/2014/main" id="{FCF50BDB-6886-C8AF-4EB3-C6614AA50AEF}"/>
                </a:ext>
              </a:extLst>
            </p:cNvPr>
            <p:cNvPicPr>
              <a:picLocks noChangeAspect="1"/>
            </p:cNvPicPr>
            <p:nvPr/>
          </p:nvPicPr>
          <p:blipFill>
            <a:blip r:embed="rId4"/>
            <a:stretch>
              <a:fillRect/>
            </a:stretch>
          </p:blipFill>
          <p:spPr>
            <a:xfrm>
              <a:off x="6409177" y="14383"/>
              <a:ext cx="805523" cy="805523"/>
            </a:xfrm>
            <a:prstGeom prst="rect">
              <a:avLst/>
            </a:prstGeom>
          </p:spPr>
        </p:pic>
        <p:pic>
          <p:nvPicPr>
            <p:cNvPr id="12" name="Picture 7">
              <a:extLst>
                <a:ext uri="{FF2B5EF4-FFF2-40B4-BE49-F238E27FC236}">
                  <a16:creationId xmlns:a16="http://schemas.microsoft.com/office/drawing/2014/main" id="{591B5A7C-A356-E484-68ED-96C16D754566}"/>
                </a:ext>
              </a:extLst>
            </p:cNvPr>
            <p:cNvPicPr>
              <a:picLocks noChangeAspect="1"/>
            </p:cNvPicPr>
            <p:nvPr/>
          </p:nvPicPr>
          <p:blipFill>
            <a:blip r:embed="rId5"/>
            <a:stretch>
              <a:fillRect/>
            </a:stretch>
          </p:blipFill>
          <p:spPr>
            <a:xfrm>
              <a:off x="7221263" y="14383"/>
              <a:ext cx="805523" cy="805523"/>
            </a:xfrm>
            <a:prstGeom prst="rect">
              <a:avLst/>
            </a:prstGeom>
          </p:spPr>
        </p:pic>
      </p:grpSp>
      <p:sp>
        <p:nvSpPr>
          <p:cNvPr id="15" name="Text Placeholder 3">
            <a:extLst>
              <a:ext uri="{FF2B5EF4-FFF2-40B4-BE49-F238E27FC236}">
                <a16:creationId xmlns:a16="http://schemas.microsoft.com/office/drawing/2014/main" id="{02E4CD5C-8AF5-AE70-D059-25026BDC5EAE}"/>
              </a:ext>
            </a:extLst>
          </p:cNvPr>
          <p:cNvSpPr>
            <a:spLocks noGrp="1"/>
          </p:cNvSpPr>
          <p:nvPr>
            <p:ph type="body" sz="quarter" idx="14"/>
          </p:nvPr>
        </p:nvSpPr>
        <p:spPr>
          <a:xfrm>
            <a:off x="962368" y="4690083"/>
            <a:ext cx="7219264" cy="946668"/>
          </a:xfrm>
        </p:spPr>
        <p:txBody>
          <a:bodyPr vert="horz" lIns="0" tIns="0" rIns="0" bIns="0" rtlCol="0" anchor="t">
            <a:noAutofit/>
          </a:bodyPr>
          <a:lstStyle/>
          <a:p>
            <a:pPr marL="0" indent="0">
              <a:buNone/>
            </a:pPr>
            <a:endParaRPr lang="en-US" altLang="ko-KR" sz="2300" b="1">
              <a:latin typeface="+mn-lt"/>
              <a:ea typeface="돋움"/>
            </a:endParaRPr>
          </a:p>
          <a:p>
            <a:pPr marL="0" indent="0">
              <a:buNone/>
            </a:pPr>
            <a:endParaRPr lang="en-US" altLang="ko-KR" sz="2400" b="1">
              <a:latin typeface="+mn-lt"/>
              <a:ea typeface="돋움"/>
            </a:endParaRPr>
          </a:p>
        </p:txBody>
      </p:sp>
      <p:sp>
        <p:nvSpPr>
          <p:cNvPr id="3" name="Subtitle 2">
            <a:extLst>
              <a:ext uri="{FF2B5EF4-FFF2-40B4-BE49-F238E27FC236}">
                <a16:creationId xmlns:a16="http://schemas.microsoft.com/office/drawing/2014/main" id="{C5602152-136F-93EB-7547-55B14264057D}"/>
              </a:ext>
            </a:extLst>
          </p:cNvPr>
          <p:cNvSpPr>
            <a:spLocks noGrp="1"/>
          </p:cNvSpPr>
          <p:nvPr>
            <p:ph type="subTitle" idx="1"/>
          </p:nvPr>
        </p:nvSpPr>
        <p:spPr>
          <a:xfrm>
            <a:off x="962368" y="1389916"/>
            <a:ext cx="6925733" cy="492443"/>
          </a:xfrm>
        </p:spPr>
        <p:txBody>
          <a:bodyPr/>
          <a:lstStyle/>
          <a:p>
            <a:r>
              <a:rPr lang="en-US" sz="3200">
                <a:latin typeface="Franklin Gothic Demi Cond"/>
              </a:rPr>
              <a:t>Background of Study</a:t>
            </a:r>
            <a:endParaRPr lang="en-US" sz="3200"/>
          </a:p>
        </p:txBody>
      </p:sp>
      <p:sp>
        <p:nvSpPr>
          <p:cNvPr id="18" name="Text Placeholder 3">
            <a:extLst>
              <a:ext uri="{FF2B5EF4-FFF2-40B4-BE49-F238E27FC236}">
                <a16:creationId xmlns:a16="http://schemas.microsoft.com/office/drawing/2014/main" id="{D4A749CA-4F75-8BC4-E4AD-28816953D097}"/>
              </a:ext>
            </a:extLst>
          </p:cNvPr>
          <p:cNvSpPr txBox="1">
            <a:spLocks/>
          </p:cNvSpPr>
          <p:nvPr/>
        </p:nvSpPr>
        <p:spPr>
          <a:xfrm>
            <a:off x="962368" y="1916777"/>
            <a:ext cx="7219264" cy="1187618"/>
          </a:xfrm>
          <a:prstGeom prst="rect">
            <a:avLst/>
          </a:prstGeom>
        </p:spPr>
        <p:txBody>
          <a:bodyPr vert="horz" lIns="0" tIns="0" rIns="0" bIns="0" rtlCol="0" anchor="t">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Wingdings" charset="2"/>
              <a:buNone/>
            </a:pPr>
            <a:endParaRPr lang="en-US" altLang="ko-KR" sz="2400" b="1">
              <a:latin typeface="+mn-lt"/>
            </a:endParaRPr>
          </a:p>
          <a:p>
            <a:pPr marL="0" indent="0">
              <a:buFont typeface="Wingdings" charset="2"/>
              <a:buNone/>
            </a:pPr>
            <a:r>
              <a:rPr lang="en-US" altLang="ko-KR" sz="2300" b="1">
                <a:latin typeface="+mn-lt"/>
                <a:ea typeface="돋움"/>
              </a:rPr>
              <a:t>In modern society, a significant decline in concentration has become a major concern. </a:t>
            </a:r>
          </a:p>
        </p:txBody>
      </p:sp>
      <p:sp>
        <p:nvSpPr>
          <p:cNvPr id="19" name="사각형: 둥근 모서리 18">
            <a:extLst>
              <a:ext uri="{FF2B5EF4-FFF2-40B4-BE49-F238E27FC236}">
                <a16:creationId xmlns:a16="http://schemas.microsoft.com/office/drawing/2014/main" id="{45138741-F3A3-090A-D240-A5D234496D57}"/>
              </a:ext>
            </a:extLst>
          </p:cNvPr>
          <p:cNvSpPr/>
          <p:nvPr/>
        </p:nvSpPr>
        <p:spPr>
          <a:xfrm>
            <a:off x="758313" y="4975642"/>
            <a:ext cx="7627373" cy="731602"/>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altLang="ko-KR" sz="2000" b="1">
                <a:latin typeface="+mn-lt"/>
                <a:ea typeface="돋움"/>
              </a:rPr>
              <a:t>Therefore, we focused on analyzing concentration.</a:t>
            </a:r>
          </a:p>
        </p:txBody>
      </p:sp>
    </p:spTree>
    <p:extLst>
      <p:ext uri="{BB962C8B-B14F-4D97-AF65-F5344CB8AC3E}">
        <p14:creationId xmlns:p14="http://schemas.microsoft.com/office/powerpoint/2010/main" val="2512674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77010F-4EE3-80CD-FBE6-9220E28B95C7}"/>
              </a:ext>
            </a:extLst>
          </p:cNvPr>
          <p:cNvSpPr>
            <a:spLocks noGrp="1"/>
          </p:cNvSpPr>
          <p:nvPr>
            <p:ph type="ctrTitle"/>
          </p:nvPr>
        </p:nvSpPr>
        <p:spPr/>
        <p:txBody>
          <a:bodyPr/>
          <a:lstStyle/>
          <a:p>
            <a:r>
              <a:rPr lang="en-US" altLang="ko-KR" b="1"/>
              <a:t>References</a:t>
            </a:r>
            <a:endParaRPr lang="ko-KR" altLang="en-US" b="1"/>
          </a:p>
        </p:txBody>
      </p:sp>
      <p:sp>
        <p:nvSpPr>
          <p:cNvPr id="4" name="텍스트 개체 틀 3">
            <a:extLst>
              <a:ext uri="{FF2B5EF4-FFF2-40B4-BE49-F238E27FC236}">
                <a16:creationId xmlns:a16="http://schemas.microsoft.com/office/drawing/2014/main" id="{23177E24-7BD5-8F2D-F970-8B220E8D05C6}"/>
              </a:ext>
            </a:extLst>
          </p:cNvPr>
          <p:cNvSpPr>
            <a:spLocks noGrp="1"/>
          </p:cNvSpPr>
          <p:nvPr>
            <p:ph type="body" sz="quarter" idx="14"/>
          </p:nvPr>
        </p:nvSpPr>
        <p:spPr>
          <a:xfrm>
            <a:off x="500853" y="1109100"/>
            <a:ext cx="8142294" cy="4651620"/>
          </a:xfrm>
        </p:spPr>
        <p:txBody>
          <a:bodyPr vert="horz" lIns="0" tIns="0" rIns="0" bIns="0" rtlCol="0" anchor="t">
            <a:noAutofit/>
          </a:bodyPr>
          <a:lstStyle/>
          <a:p>
            <a:pPr marL="0" indent="0">
              <a:buNone/>
            </a:pPr>
            <a:r>
              <a:rPr lang="en-US" altLang="ko-KR" sz="1300">
                <a:latin typeface="+mn-lt"/>
                <a:ea typeface="돋움"/>
              </a:rPr>
              <a:t>[8]</a:t>
            </a:r>
            <a:r>
              <a:rPr lang="en-US" altLang="ko-KR" sz="1300" i="0">
                <a:solidFill>
                  <a:srgbClr val="212121"/>
                </a:solidFill>
                <a:effectLst/>
                <a:latin typeface="+mn-lt"/>
                <a:ea typeface="돋움"/>
              </a:rPr>
              <a:t> Kim SC, Lee MH, Jang C, Kwon JW, Park JW. The effect of alpha rhythm sleep on EEG activity and individuals' attention. J Phys Ther Sci. 2013 Dec;25(12):1515-8. </a:t>
            </a:r>
            <a:r>
              <a:rPr lang="en-US" altLang="ko-KR" sz="1300" i="0" err="1">
                <a:solidFill>
                  <a:srgbClr val="212121"/>
                </a:solidFill>
                <a:effectLst/>
                <a:latin typeface="+mn-lt"/>
                <a:ea typeface="돋움"/>
              </a:rPr>
              <a:t>doi</a:t>
            </a:r>
            <a:r>
              <a:rPr lang="en-US" altLang="ko-KR" sz="1300" i="0">
                <a:solidFill>
                  <a:srgbClr val="212121"/>
                </a:solidFill>
                <a:effectLst/>
                <a:latin typeface="+mn-lt"/>
                <a:ea typeface="돋움"/>
              </a:rPr>
              <a:t>: 10.1589/jpts.25.1515. </a:t>
            </a:r>
            <a:r>
              <a:rPr lang="en-US" altLang="ko-KR" sz="1300" i="0" err="1">
                <a:solidFill>
                  <a:srgbClr val="212121"/>
                </a:solidFill>
                <a:effectLst/>
                <a:latin typeface="+mn-lt"/>
                <a:ea typeface="돋움"/>
              </a:rPr>
              <a:t>Epub</a:t>
            </a:r>
            <a:r>
              <a:rPr lang="en-US" altLang="ko-KR" sz="1300" i="0">
                <a:solidFill>
                  <a:srgbClr val="212121"/>
                </a:solidFill>
                <a:effectLst/>
                <a:latin typeface="+mn-lt"/>
                <a:ea typeface="돋움"/>
              </a:rPr>
              <a:t> 2014 Jan 8. PMID: 24409009; PMCID: PMC3885828.</a:t>
            </a:r>
          </a:p>
          <a:p>
            <a:pPr marL="0" indent="0">
              <a:buNone/>
            </a:pPr>
            <a:endParaRPr lang="en-US" altLang="ko-KR" sz="1300">
              <a:latin typeface="+mn-lt"/>
            </a:endParaRPr>
          </a:p>
          <a:p>
            <a:pPr marL="0" indent="0">
              <a:buNone/>
            </a:pPr>
            <a:r>
              <a:rPr lang="en-US" altLang="ko-KR" sz="1300">
                <a:latin typeface="+mn-lt"/>
                <a:ea typeface="돋움"/>
              </a:rPr>
              <a:t>[9] </a:t>
            </a:r>
            <a:r>
              <a:rPr lang="en-US" altLang="ko-KR" sz="1300">
                <a:effectLst/>
                <a:latin typeface="+mn-lt"/>
                <a:ea typeface="돋움"/>
              </a:rPr>
              <a:t>Alba G, Vila J, Rey B, Montoya P, Muñoz MÁ. The Relationship Between Heart Rate Variability and Electroencephalography Functional Connectivity Variability Is Associated With Cognitive Flexibility. Front Hum </a:t>
            </a:r>
            <a:r>
              <a:rPr lang="en-US" altLang="ko-KR" sz="1300" err="1">
                <a:effectLst/>
                <a:latin typeface="+mn-lt"/>
                <a:ea typeface="돋움"/>
              </a:rPr>
              <a:t>Neurosci</a:t>
            </a:r>
            <a:r>
              <a:rPr lang="en-US" altLang="ko-KR" sz="1300">
                <a:effectLst/>
                <a:latin typeface="+mn-lt"/>
                <a:ea typeface="돋움"/>
              </a:rPr>
              <a:t>. 2019 Feb 25;13:64. </a:t>
            </a:r>
            <a:r>
              <a:rPr lang="en-US" altLang="ko-KR" sz="1300" err="1">
                <a:effectLst/>
                <a:latin typeface="+mn-lt"/>
                <a:ea typeface="돋움"/>
              </a:rPr>
              <a:t>doi</a:t>
            </a:r>
            <a:r>
              <a:rPr lang="en-US" altLang="ko-KR" sz="1300">
                <a:effectLst/>
                <a:latin typeface="+mn-lt"/>
                <a:ea typeface="돋움"/>
              </a:rPr>
              <a:t>: 10.3389/fnhum.2019.00064. PMID: 30858800; PMCID: PMC6397840.</a:t>
            </a:r>
          </a:p>
          <a:p>
            <a:pPr marL="0" indent="0">
              <a:buNone/>
            </a:pPr>
            <a:endParaRPr lang="en-US" altLang="ko-KR" sz="1300">
              <a:latin typeface="+mn-lt"/>
            </a:endParaRPr>
          </a:p>
          <a:p>
            <a:pPr marL="0" indent="0">
              <a:buNone/>
            </a:pPr>
            <a:r>
              <a:rPr lang="en-US" altLang="ko-KR" sz="1300">
                <a:latin typeface="+mn-lt"/>
                <a:ea typeface="돋움"/>
              </a:rPr>
              <a:t>[10] [</a:t>
            </a:r>
            <a:r>
              <a:rPr lang="en-US" altLang="ko-KR" sz="1300" err="1">
                <a:latin typeface="+mn-lt"/>
                <a:ea typeface="돋움"/>
              </a:rPr>
              <a:t>Aminosharieh</a:t>
            </a:r>
            <a:r>
              <a:rPr lang="en-US" altLang="ko-KR" sz="1300">
                <a:latin typeface="+mn-lt"/>
                <a:ea typeface="돋움"/>
              </a:rPr>
              <a:t> Najafi, T., </a:t>
            </a:r>
            <a:r>
              <a:rPr lang="en-US" altLang="ko-KR" sz="1300" err="1">
                <a:latin typeface="+mn-lt"/>
                <a:ea typeface="돋움"/>
              </a:rPr>
              <a:t>Affanni</a:t>
            </a:r>
            <a:r>
              <a:rPr lang="en-US" altLang="ko-KR" sz="1300">
                <a:latin typeface="+mn-lt"/>
                <a:ea typeface="돋움"/>
              </a:rPr>
              <a:t>, A., Rinaldo, R., &amp; </a:t>
            </a:r>
            <a:r>
              <a:rPr lang="en-US" altLang="ko-KR" sz="1300" err="1">
                <a:latin typeface="+mn-lt"/>
                <a:ea typeface="돋움"/>
              </a:rPr>
              <a:t>Zontone</a:t>
            </a:r>
            <a:r>
              <a:rPr lang="en-US" altLang="ko-KR" sz="1300">
                <a:latin typeface="+mn-lt"/>
                <a:ea typeface="돋움"/>
              </a:rPr>
              <a:t>, P. (2023). Driver Attention Assessment Using Physiological Measures from EEG, ECG, and EDA Signals. </a:t>
            </a:r>
            <a:r>
              <a:rPr lang="en-US" altLang="ko-KR" sz="1300" i="1">
                <a:effectLst/>
                <a:latin typeface="+mn-lt"/>
                <a:ea typeface="돋움"/>
              </a:rPr>
              <a:t>Sensors</a:t>
            </a:r>
            <a:r>
              <a:rPr lang="en-US" altLang="ko-KR" sz="1300">
                <a:latin typeface="+mn-lt"/>
                <a:ea typeface="돋움"/>
              </a:rPr>
              <a:t>, </a:t>
            </a:r>
            <a:r>
              <a:rPr lang="en-US" altLang="ko-KR" sz="1300" i="1">
                <a:effectLst/>
                <a:latin typeface="+mn-lt"/>
                <a:ea typeface="돋움"/>
              </a:rPr>
              <a:t>23</a:t>
            </a:r>
            <a:r>
              <a:rPr lang="en-US" altLang="ko-KR" sz="1300">
                <a:latin typeface="+mn-lt"/>
                <a:ea typeface="돋움"/>
              </a:rPr>
              <a:t>(4), 2039, 2-2. </a:t>
            </a:r>
            <a:r>
              <a:rPr lang="en-US" altLang="ko-KR" sz="1300">
                <a:effectLst/>
                <a:latin typeface="+mn-lt"/>
                <a:ea typeface="돋움"/>
                <a:hlinkClick r:id="rId3"/>
              </a:rPr>
              <a:t>https://doi.org/10.3390/s23042039</a:t>
            </a:r>
            <a:r>
              <a:rPr lang="en-US" altLang="ko-KR" sz="1300">
                <a:latin typeface="+mn-lt"/>
                <a:ea typeface="돋움"/>
              </a:rPr>
              <a:t>]</a:t>
            </a:r>
          </a:p>
          <a:p>
            <a:pPr marL="0" indent="0">
              <a:buNone/>
            </a:pPr>
            <a:endParaRPr lang="en-US" altLang="ko-KR" sz="1300">
              <a:latin typeface="+mn-lt"/>
            </a:endParaRPr>
          </a:p>
          <a:p>
            <a:pPr marL="0" indent="0">
              <a:buNone/>
            </a:pPr>
            <a:r>
              <a:rPr lang="en-US" altLang="ko-KR" sz="1300">
                <a:latin typeface="+mn-lt"/>
                <a:ea typeface="돋움"/>
              </a:rPr>
              <a:t>[11] Hans P.A. Van Dongen, Greg </a:t>
            </a:r>
            <a:r>
              <a:rPr lang="en-US" altLang="ko-KR" sz="1300" err="1">
                <a:latin typeface="+mn-lt"/>
                <a:ea typeface="돋움"/>
              </a:rPr>
              <a:t>Maislin</a:t>
            </a:r>
            <a:r>
              <a:rPr lang="en-US" altLang="ko-KR" sz="1300">
                <a:latin typeface="+mn-lt"/>
                <a:ea typeface="돋움"/>
              </a:rPr>
              <a:t>, Janet M. </a:t>
            </a:r>
            <a:r>
              <a:rPr lang="en-US" altLang="ko-KR" sz="1300" err="1">
                <a:latin typeface="+mn-lt"/>
                <a:ea typeface="돋움"/>
              </a:rPr>
              <a:t>Mullington</a:t>
            </a:r>
            <a:r>
              <a:rPr lang="en-US" altLang="ko-KR" sz="1300">
                <a:latin typeface="+mn-lt"/>
                <a:ea typeface="돋움"/>
              </a:rPr>
              <a:t>, David F. Dinges, The Cumulative Cost of Additional Wakefulness: Dose-Response Effects on Neurobehavioral Functions and Sleep Physiology From Chronic Sleep Restriction and Total Sleep Deprivation, </a:t>
            </a:r>
            <a:r>
              <a:rPr lang="en-US" altLang="ko-KR" sz="1300" i="1">
                <a:effectLst/>
                <a:latin typeface="+mn-lt"/>
                <a:ea typeface="돋움"/>
              </a:rPr>
              <a:t>Sleep</a:t>
            </a:r>
            <a:r>
              <a:rPr lang="en-US" altLang="ko-KR" sz="1300">
                <a:latin typeface="+mn-lt"/>
                <a:ea typeface="돋움"/>
              </a:rPr>
              <a:t>, Volume 26, Issue 2, March 2003, Pages 117–126</a:t>
            </a:r>
            <a:endParaRPr lang="ko-KR" altLang="en-US" sz="1300">
              <a:latin typeface="+mn-lt"/>
              <a:ea typeface="돋움" panose="020B0600000101010101" pitchFamily="34" charset="-127"/>
            </a:endParaRPr>
          </a:p>
          <a:p>
            <a:pPr marL="0" indent="0">
              <a:buNone/>
            </a:pPr>
            <a:endParaRPr lang="en-US" altLang="ko-KR" sz="1300">
              <a:latin typeface="+mn-lt"/>
              <a:ea typeface="돋움"/>
            </a:endParaRPr>
          </a:p>
          <a:p>
            <a:pPr marL="0" indent="0">
              <a:buNone/>
            </a:pPr>
            <a:r>
              <a:rPr lang="en-US" sz="1300">
                <a:latin typeface="+mn-lt"/>
                <a:ea typeface="돋움"/>
              </a:rPr>
              <a:t>[12] Peter Blomstrand, Jan Engvall, Effects of a single exercise workout on memory and learning functions in young adults – A systematic review. Translational Sports Medicine published by John Wiley &amp; Sons Ltd. 2020;00: 1-13.</a:t>
            </a:r>
            <a:endParaRPr lang="en-US" sz="1300">
              <a:ea typeface="돋움"/>
            </a:endParaRPr>
          </a:p>
          <a:p>
            <a:pPr marL="0" indent="0">
              <a:buNone/>
            </a:pPr>
            <a:endParaRPr lang="en-US" altLang="ko-KR" sz="1300">
              <a:latin typeface="+mn-lt"/>
            </a:endParaRPr>
          </a:p>
        </p:txBody>
      </p:sp>
      <p:sp>
        <p:nvSpPr>
          <p:cNvPr id="5" name="슬라이드 번호 개체 틀 4">
            <a:extLst>
              <a:ext uri="{FF2B5EF4-FFF2-40B4-BE49-F238E27FC236}">
                <a16:creationId xmlns:a16="http://schemas.microsoft.com/office/drawing/2014/main" id="{B4C60101-7358-94A2-4DB3-C65B54AFC7DE}"/>
              </a:ext>
            </a:extLst>
          </p:cNvPr>
          <p:cNvSpPr>
            <a:spLocks noGrp="1"/>
          </p:cNvSpPr>
          <p:nvPr>
            <p:ph type="sldNum" sz="quarter" idx="4"/>
          </p:nvPr>
        </p:nvSpPr>
        <p:spPr/>
        <p:txBody>
          <a:bodyPr/>
          <a:lstStyle/>
          <a:p>
            <a:fld id="{8A7A6979-0714-4377-B894-6BE4C2D6E202}" type="slidenum">
              <a:rPr lang="en-US" smtClean="0"/>
              <a:pPr/>
              <a:t>40</a:t>
            </a:fld>
            <a:endParaRPr lang="en-US"/>
          </a:p>
        </p:txBody>
      </p:sp>
    </p:spTree>
    <p:extLst>
      <p:ext uri="{BB962C8B-B14F-4D97-AF65-F5344CB8AC3E}">
        <p14:creationId xmlns:p14="http://schemas.microsoft.com/office/powerpoint/2010/main" val="1118726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a:xfrm>
            <a:off x="2667846" y="2413992"/>
            <a:ext cx="2930313" cy="1359455"/>
          </a:xfrm>
        </p:spPr>
        <p:txBody>
          <a:bodyPr/>
          <a:lstStyle/>
          <a:p>
            <a:r>
              <a:rPr lang="en-US" sz="9600" b="1">
                <a:solidFill>
                  <a:schemeClr val="accent1">
                    <a:lumMod val="50000"/>
                  </a:schemeClr>
                </a:solidFill>
                <a:effectLst>
                  <a:outerShdw blurRad="38100" dist="38100" dir="2700000" algn="tl">
                    <a:srgbClr val="000000">
                      <a:alpha val="43137"/>
                    </a:srgbClr>
                  </a:outerShdw>
                </a:effectLst>
              </a:rPr>
              <a:t>Q</a:t>
            </a:r>
            <a:r>
              <a:rPr lang="en-US" b="1">
                <a:solidFill>
                  <a:schemeClr val="accent1">
                    <a:lumMod val="50000"/>
                  </a:schemeClr>
                </a:solidFill>
                <a:effectLst>
                  <a:outerShdw blurRad="38100" dist="38100" dir="2700000" algn="tl">
                    <a:srgbClr val="000000">
                      <a:alpha val="43137"/>
                    </a:srgbClr>
                  </a:outerShdw>
                </a:effectLst>
              </a:rPr>
              <a:t>&amp;</a:t>
            </a:r>
            <a:r>
              <a:rPr lang="en-US" sz="3200" b="1">
                <a:solidFill>
                  <a:schemeClr val="accent1">
                    <a:lumMod val="50000"/>
                  </a:schemeClr>
                </a:solidFill>
                <a:effectLst>
                  <a:outerShdw blurRad="38100" dist="38100" dir="2700000" algn="tl">
                    <a:srgbClr val="000000">
                      <a:alpha val="43137"/>
                    </a:srgbClr>
                  </a:outerShdw>
                </a:effectLst>
              </a:rPr>
              <a:t> </a:t>
            </a:r>
            <a:r>
              <a:rPr lang="en-US" sz="9600" b="1">
                <a:solidFill>
                  <a:schemeClr val="accent1">
                    <a:lumMod val="50000"/>
                  </a:schemeClr>
                </a:solidFill>
                <a:effectLst>
                  <a:outerShdw blurRad="38100" dist="38100" dir="2700000" algn="tl">
                    <a:srgbClr val="000000">
                      <a:alpha val="43137"/>
                    </a:srgbClr>
                  </a:outerShdw>
                </a:effectLst>
              </a:rPr>
              <a:t>A</a:t>
            </a:r>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41</a:t>
            </a:fld>
            <a:endParaRPr lang="en-US"/>
          </a:p>
        </p:txBody>
      </p:sp>
      <p:sp>
        <p:nvSpPr>
          <p:cNvPr id="4" name="직사각형 3">
            <a:extLst>
              <a:ext uri="{FF2B5EF4-FFF2-40B4-BE49-F238E27FC236}">
                <a16:creationId xmlns:a16="http://schemas.microsoft.com/office/drawing/2014/main" id="{865C0ED6-794B-8354-072F-F877556A2CA4}"/>
              </a:ext>
            </a:extLst>
          </p:cNvPr>
          <p:cNvSpPr/>
          <p:nvPr/>
        </p:nvSpPr>
        <p:spPr>
          <a:xfrm>
            <a:off x="787940" y="4562273"/>
            <a:ext cx="3356043" cy="885216"/>
          </a:xfrm>
          <a:prstGeom prst="rect">
            <a:avLst/>
          </a:prstGeom>
          <a:solidFill>
            <a:srgbClr val="CFB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3109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6E18532E-1FEF-9386-D9D7-4EEF8883D345}"/>
              </a:ext>
            </a:extLst>
          </p:cNvPr>
          <p:cNvSpPr/>
          <p:nvPr/>
        </p:nvSpPr>
        <p:spPr>
          <a:xfrm>
            <a:off x="967741" y="4027169"/>
            <a:ext cx="1680210" cy="66591"/>
          </a:xfrm>
          <a:prstGeom prst="roundRect">
            <a:avLst/>
          </a:prstGeom>
          <a:solidFill>
            <a:schemeClr val="accent6">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044995" y="2166761"/>
            <a:ext cx="5029984" cy="1618826"/>
          </a:xfrm>
        </p:spPr>
        <p:txBody>
          <a:bodyPr/>
          <a:lstStyle/>
          <a:p>
            <a:pPr>
              <a:lnSpc>
                <a:spcPct val="120000"/>
              </a:lnSpc>
            </a:pPr>
            <a:r>
              <a:rPr lang="en-US" sz="7200" b="1" i="0" dirty="0">
                <a:solidFill>
                  <a:schemeClr val="accent1">
                    <a:lumMod val="50000"/>
                  </a:schemeClr>
                </a:solidFill>
                <a:effectLst>
                  <a:outerShdw blurRad="38100" dist="38100" dir="2700000" algn="tl">
                    <a:srgbClr val="000000">
                      <a:alpha val="43137"/>
                    </a:srgbClr>
                  </a:outerShdw>
                </a:effectLst>
                <a:latin typeface="Franklin Gothic Medium"/>
                <a:cs typeface="Arial"/>
              </a:rPr>
              <a:t>Thank you</a:t>
            </a:r>
            <a:endParaRPr lang="en-US" sz="7200" dirty="0">
              <a:solidFill>
                <a:schemeClr val="accent1">
                  <a:lumMod val="50000"/>
                </a:schemeClr>
              </a:solidFill>
              <a:effectLst>
                <a:outerShdw blurRad="38100" dist="38100" dir="2700000" algn="tl">
                  <a:srgbClr val="000000">
                    <a:alpha val="43137"/>
                  </a:srgbClr>
                </a:outerShdw>
              </a:effectLst>
            </a:endParaRPr>
          </a:p>
          <a:p>
            <a:pPr>
              <a:lnSpc>
                <a:spcPct val="120000"/>
              </a:lnSpc>
            </a:pPr>
            <a:endParaRPr lang="en-US" sz="6600" dirty="0"/>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42</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034720" y="3739793"/>
            <a:ext cx="1749577" cy="452064"/>
          </a:xfrm>
          <a:noFill/>
        </p:spPr>
        <p:txBody>
          <a:bodyPr anchor="ctr" anchorCtr="0">
            <a:normAutofit/>
          </a:bodyPr>
          <a:lstStyle/>
          <a:p>
            <a:r>
              <a:rPr lang="en-US" sz="2800">
                <a:solidFill>
                  <a:schemeClr val="accent1">
                    <a:lumMod val="50000"/>
                  </a:schemeClr>
                </a:solidFill>
                <a:latin typeface="+mj-lt"/>
              </a:rPr>
              <a:t>Team</a:t>
            </a:r>
            <a:r>
              <a:rPr lang="ko-KR" altLang="en-US" sz="2800">
                <a:solidFill>
                  <a:schemeClr val="accent1">
                    <a:lumMod val="50000"/>
                  </a:schemeClr>
                </a:solidFill>
                <a:latin typeface="+mj-lt"/>
              </a:rPr>
              <a:t> </a:t>
            </a:r>
            <a:r>
              <a:rPr lang="en-US" altLang="ko-KR" sz="2800" err="1">
                <a:solidFill>
                  <a:schemeClr val="accent1">
                    <a:lumMod val="50000"/>
                  </a:schemeClr>
                </a:solidFill>
                <a:latin typeface="+mj-lt"/>
              </a:rPr>
              <a:t>HoT</a:t>
            </a:r>
            <a:endParaRPr lang="en-US" sz="2800">
              <a:solidFill>
                <a:schemeClr val="accent1">
                  <a:lumMod val="50000"/>
                </a:schemeClr>
              </a:solidFill>
              <a:latin typeface="+mj-lt"/>
            </a:endParaRPr>
          </a:p>
        </p:txBody>
      </p:sp>
      <p:sp>
        <p:nvSpPr>
          <p:cNvPr id="8" name="Text Placeholder 4">
            <a:extLst>
              <a:ext uri="{FF2B5EF4-FFF2-40B4-BE49-F238E27FC236}">
                <a16:creationId xmlns:a16="http://schemas.microsoft.com/office/drawing/2014/main" id="{DA36002B-0714-12D4-CF76-FED5E0F423D8}"/>
              </a:ext>
            </a:extLst>
          </p:cNvPr>
          <p:cNvSpPr txBox="1">
            <a:spLocks/>
          </p:cNvSpPr>
          <p:nvPr/>
        </p:nvSpPr>
        <p:spPr>
          <a:xfrm>
            <a:off x="1044995" y="3208518"/>
            <a:ext cx="6705765" cy="643128"/>
          </a:xfrm>
          <a:prstGeom prst="rect">
            <a:avLst/>
          </a:prstGeom>
        </p:spPr>
        <p:txBody>
          <a:bodyPr vert="horz" lIns="0" tIns="0" rIns="0" bIns="0" rtlCol="0" anchor="t">
            <a:normAutofit/>
          </a:bodyPr>
          <a:lstStyle>
            <a:lvl1pPr marL="4763" indent="0" algn="l" defTabSz="914400" rtl="0" eaLnBrk="1" latinLnBrk="0" hangingPunct="1">
              <a:lnSpc>
                <a:spcPct val="100000"/>
              </a:lnSpc>
              <a:spcBef>
                <a:spcPts val="1000"/>
              </a:spcBef>
              <a:buClr>
                <a:schemeClr val="accent2"/>
              </a:buClr>
              <a:buFont typeface="Arial" panose="020B0604020202020204" pitchFamily="34" charset="0"/>
              <a:buNone/>
              <a:tabLst/>
              <a:defRPr sz="2200" b="1" i="0" kern="1200">
                <a:solidFill>
                  <a:schemeClr val="tx1"/>
                </a:solidFill>
                <a:latin typeface="Franklin Gothic Demi Cond"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4445"/>
            <a:endParaRPr lang="en-US" sz="1500"/>
          </a:p>
        </p:txBody>
      </p:sp>
      <p:cxnSp>
        <p:nvCxnSpPr>
          <p:cNvPr id="14" name="직선 연결선 13">
            <a:extLst>
              <a:ext uri="{FF2B5EF4-FFF2-40B4-BE49-F238E27FC236}">
                <a16:creationId xmlns:a16="http://schemas.microsoft.com/office/drawing/2014/main" id="{EE7750AE-31E1-977E-4F65-3B34917FE1BB}"/>
              </a:ext>
            </a:extLst>
          </p:cNvPr>
          <p:cNvCxnSpPr>
            <a:cxnSpLocks/>
            <a:stCxn id="8" idx="1"/>
            <a:endCxn id="8" idx="3"/>
          </p:cNvCxnSpPr>
          <p:nvPr/>
        </p:nvCxnSpPr>
        <p:spPr>
          <a:xfrm>
            <a:off x="1044995" y="3530082"/>
            <a:ext cx="670576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D82C9875-90C4-63CB-F91D-887867D29BD6}"/>
              </a:ext>
            </a:extLst>
          </p:cNvPr>
          <p:cNvSpPr>
            <a:spLocks noGrp="1"/>
          </p:cNvSpPr>
          <p:nvPr>
            <p:ph type="body" sz="quarter" idx="14"/>
          </p:nvPr>
        </p:nvSpPr>
        <p:spPr>
          <a:xfrm>
            <a:off x="1044995" y="4271750"/>
            <a:ext cx="6859486" cy="621854"/>
          </a:xfrm>
        </p:spPr>
        <p:txBody>
          <a:bodyPr vert="horz" lIns="0" tIns="0" rIns="0" bIns="0" rtlCol="0" anchor="t">
            <a:normAutofit/>
          </a:bodyPr>
          <a:lstStyle/>
          <a:p>
            <a:pPr marL="4445"/>
            <a:r>
              <a:rPr lang="en-US" sz="1550" b="0" err="1">
                <a:solidFill>
                  <a:schemeClr val="bg1"/>
                </a:solidFill>
                <a:latin typeface="+mj-lt"/>
              </a:rPr>
              <a:t>Byeongsoo</a:t>
            </a:r>
            <a:r>
              <a:rPr lang="en-US" sz="1550" b="0">
                <a:solidFill>
                  <a:schemeClr val="bg1"/>
                </a:solidFill>
                <a:latin typeface="+mj-lt"/>
              </a:rPr>
              <a:t> Min, </a:t>
            </a:r>
            <a:r>
              <a:rPr lang="en-US" sz="1550" b="0" err="1">
                <a:solidFill>
                  <a:schemeClr val="bg1"/>
                </a:solidFill>
                <a:latin typeface="+mj-lt"/>
              </a:rPr>
              <a:t>Jeongmin</a:t>
            </a:r>
            <a:r>
              <a:rPr lang="en-US" sz="1550" b="0">
                <a:solidFill>
                  <a:schemeClr val="bg1"/>
                </a:solidFill>
                <a:latin typeface="+mj-lt"/>
              </a:rPr>
              <a:t> Seo, </a:t>
            </a:r>
            <a:r>
              <a:rPr lang="en-US" sz="1550" b="0" err="1">
                <a:solidFill>
                  <a:schemeClr val="bg1"/>
                </a:solidFill>
                <a:latin typeface="+mj-lt"/>
              </a:rPr>
              <a:t>Seojeong</a:t>
            </a:r>
            <a:r>
              <a:rPr lang="en-US" sz="1550" b="0">
                <a:solidFill>
                  <a:schemeClr val="bg1"/>
                </a:solidFill>
                <a:latin typeface="+mj-lt"/>
              </a:rPr>
              <a:t> Park, </a:t>
            </a:r>
            <a:r>
              <a:rPr lang="en-US" sz="1550" b="0" err="1">
                <a:solidFill>
                  <a:schemeClr val="bg1"/>
                </a:solidFill>
                <a:latin typeface="+mj-lt"/>
              </a:rPr>
              <a:t>Seungah</a:t>
            </a:r>
            <a:r>
              <a:rPr lang="en-US" sz="1550" b="0">
                <a:solidFill>
                  <a:schemeClr val="bg1"/>
                </a:solidFill>
                <a:latin typeface="+mj-lt"/>
              </a:rPr>
              <a:t> Jang, Yunhui Lim, and</a:t>
            </a:r>
          </a:p>
          <a:p>
            <a:pPr marL="4445"/>
            <a:r>
              <a:rPr lang="en-US" altLang="ko-KR" sz="1550" b="0">
                <a:solidFill>
                  <a:schemeClr val="bg1"/>
                </a:solidFill>
                <a:latin typeface="+mj-lt"/>
              </a:rPr>
              <a:t>Martin Kim</a:t>
            </a:r>
            <a:endParaRPr lang="en-US" sz="1550" b="0">
              <a:solidFill>
                <a:schemeClr val="bg1"/>
              </a:solidFill>
              <a:latin typeface="+mj-lt"/>
            </a:endParaRPr>
          </a:p>
        </p:txBody>
      </p:sp>
    </p:spTree>
    <p:extLst>
      <p:ext uri="{BB962C8B-B14F-4D97-AF65-F5344CB8AC3E}">
        <p14:creationId xmlns:p14="http://schemas.microsoft.com/office/powerpoint/2010/main" val="122113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Additional Material</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dirty="0" smtClean="0"/>
              <a:pPr/>
              <a:t>43</a:t>
            </a:fld>
            <a:endParaRPr lang="en-US"/>
          </a:p>
        </p:txBody>
      </p:sp>
      <p:pic>
        <p:nvPicPr>
          <p:cNvPr id="4" name="그림 3">
            <a:extLst>
              <a:ext uri="{FF2B5EF4-FFF2-40B4-BE49-F238E27FC236}">
                <a16:creationId xmlns:a16="http://schemas.microsoft.com/office/drawing/2014/main" id="{E9BDE270-8D32-708B-D025-C76728581DC9}"/>
              </a:ext>
            </a:extLst>
          </p:cNvPr>
          <p:cNvPicPr>
            <a:picLocks noChangeAspect="1"/>
          </p:cNvPicPr>
          <p:nvPr/>
        </p:nvPicPr>
        <p:blipFill>
          <a:blip r:embed="rId3"/>
          <a:stretch>
            <a:fillRect/>
          </a:stretch>
        </p:blipFill>
        <p:spPr>
          <a:xfrm>
            <a:off x="723850" y="1966861"/>
            <a:ext cx="3271535" cy="2924277"/>
          </a:xfrm>
          <a:prstGeom prst="rect">
            <a:avLst/>
          </a:prstGeom>
        </p:spPr>
      </p:pic>
      <p:grpSp>
        <p:nvGrpSpPr>
          <p:cNvPr id="3" name="그룹 2">
            <a:extLst>
              <a:ext uri="{FF2B5EF4-FFF2-40B4-BE49-F238E27FC236}">
                <a16:creationId xmlns:a16="http://schemas.microsoft.com/office/drawing/2014/main" id="{A114C8DD-DDC5-910C-9CDC-0D263E256958}"/>
              </a:ext>
            </a:extLst>
          </p:cNvPr>
          <p:cNvGrpSpPr/>
          <p:nvPr/>
        </p:nvGrpSpPr>
        <p:grpSpPr>
          <a:xfrm>
            <a:off x="4696563" y="1715234"/>
            <a:ext cx="3771643" cy="3212365"/>
            <a:chOff x="4592375" y="1727491"/>
            <a:chExt cx="3771643" cy="3212365"/>
          </a:xfrm>
        </p:grpSpPr>
        <p:sp>
          <p:nvSpPr>
            <p:cNvPr id="8" name="사각형: 둥근 모서리 7">
              <a:extLst>
                <a:ext uri="{FF2B5EF4-FFF2-40B4-BE49-F238E27FC236}">
                  <a16:creationId xmlns:a16="http://schemas.microsoft.com/office/drawing/2014/main" id="{36764A58-AB4C-0E12-D0E1-90230716C81C}"/>
                </a:ext>
              </a:extLst>
            </p:cNvPr>
            <p:cNvSpPr/>
            <p:nvPr/>
          </p:nvSpPr>
          <p:spPr>
            <a:xfrm>
              <a:off x="4673884" y="2141999"/>
              <a:ext cx="3537599" cy="2797857"/>
            </a:xfrm>
            <a:prstGeom prst="roundRect">
              <a:avLst/>
            </a:prstGeom>
            <a:solidFill>
              <a:schemeClr val="tx2">
                <a:lumMod val="50000"/>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0" name="Text Placeholder 3">
              <a:extLst>
                <a:ext uri="{FF2B5EF4-FFF2-40B4-BE49-F238E27FC236}">
                  <a16:creationId xmlns:a16="http://schemas.microsoft.com/office/drawing/2014/main" id="{84DE7FBD-410C-F694-5FB3-5A114A947F53}"/>
                </a:ext>
              </a:extLst>
            </p:cNvPr>
            <p:cNvSpPr txBox="1">
              <a:spLocks/>
            </p:cNvSpPr>
            <p:nvPr/>
          </p:nvSpPr>
          <p:spPr>
            <a:xfrm>
              <a:off x="5060554" y="1727491"/>
              <a:ext cx="3303464" cy="843051"/>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l"/>
              <a:endParaRPr lang="en-US" altLang="ko-KR" sz="1600" b="1" i="0">
                <a:solidFill>
                  <a:srgbClr val="333333"/>
                </a:solidFill>
                <a:effectLst/>
                <a:latin typeface="+mn-lt"/>
              </a:endParaRPr>
            </a:p>
            <a:p>
              <a:endParaRPr lang="en-US" sz="1600" b="1">
                <a:latin typeface="+mn-lt"/>
              </a:endParaRPr>
            </a:p>
          </p:txBody>
        </p:sp>
        <p:sp>
          <p:nvSpPr>
            <p:cNvPr id="12" name="직사각형 11">
              <a:extLst>
                <a:ext uri="{FF2B5EF4-FFF2-40B4-BE49-F238E27FC236}">
                  <a16:creationId xmlns:a16="http://schemas.microsoft.com/office/drawing/2014/main" id="{675575B1-0E3B-0AED-6A70-1727EE9C8D21}"/>
                </a:ext>
              </a:extLst>
            </p:cNvPr>
            <p:cNvSpPr/>
            <p:nvPr/>
          </p:nvSpPr>
          <p:spPr>
            <a:xfrm>
              <a:off x="5901303" y="2004192"/>
              <a:ext cx="1084171" cy="3251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sz="1600" b="1">
                  <a:solidFill>
                    <a:schemeClr val="accent2"/>
                  </a:solidFill>
                  <a:ea typeface="돋움"/>
                </a:rPr>
                <a:t>LIME</a:t>
              </a:r>
              <a:endParaRPr lang="ko-KR" altLang="en-US" sz="1600" b="1">
                <a:solidFill>
                  <a:schemeClr val="accent2"/>
                </a:solidFill>
              </a:endParaRPr>
            </a:p>
          </p:txBody>
        </p:sp>
        <p:sp>
          <p:nvSpPr>
            <p:cNvPr id="14" name="TextBox 13">
              <a:extLst>
                <a:ext uri="{FF2B5EF4-FFF2-40B4-BE49-F238E27FC236}">
                  <a16:creationId xmlns:a16="http://schemas.microsoft.com/office/drawing/2014/main" id="{6933911A-1DF0-E896-7106-E6000903BC46}"/>
                </a:ext>
              </a:extLst>
            </p:cNvPr>
            <p:cNvSpPr txBox="1"/>
            <p:nvPr/>
          </p:nvSpPr>
          <p:spPr>
            <a:xfrm>
              <a:off x="4592375" y="4578780"/>
              <a:ext cx="3697249" cy="246221"/>
            </a:xfrm>
            <a:prstGeom prst="rect">
              <a:avLst/>
            </a:prstGeom>
            <a:noFill/>
          </p:spPr>
          <p:txBody>
            <a:bodyPr wrap="square">
              <a:spAutoFit/>
            </a:bodyPr>
            <a:lstStyle/>
            <a:p>
              <a:pPr algn="ctr"/>
              <a:r>
                <a:rPr lang="en-US" altLang="ko-KR" sz="1000" b="1">
                  <a:solidFill>
                    <a:schemeClr val="bg1"/>
                  </a:solidFill>
                </a:rPr>
                <a:t>Fig. 2. </a:t>
              </a:r>
              <a:r>
                <a:rPr lang="en-US" altLang="ko-KR" sz="1000"/>
                <a:t>Diagrams of the power of the EEG rhythms [5]</a:t>
              </a:r>
              <a:endParaRPr lang="ko-KR" altLang="en-US" sz="1000">
                <a:solidFill>
                  <a:schemeClr val="bg1"/>
                </a:solidFill>
              </a:endParaRPr>
            </a:p>
          </p:txBody>
        </p:sp>
        <p:pic>
          <p:nvPicPr>
            <p:cNvPr id="16" name="그림 15" descr="텍스트, 스크린샷, 폰트, 번호이(가) 표시된 사진&#10;&#10;자동 생성된 설명">
              <a:extLst>
                <a:ext uri="{FF2B5EF4-FFF2-40B4-BE49-F238E27FC236}">
                  <a16:creationId xmlns:a16="http://schemas.microsoft.com/office/drawing/2014/main" id="{BC408401-4FEF-7B5C-1719-A6F18F6D20D2}"/>
                </a:ext>
              </a:extLst>
            </p:cNvPr>
            <p:cNvPicPr>
              <a:picLocks noChangeAspect="1"/>
            </p:cNvPicPr>
            <p:nvPr/>
          </p:nvPicPr>
          <p:blipFill>
            <a:blip r:embed="rId4"/>
            <a:stretch>
              <a:fillRect/>
            </a:stretch>
          </p:blipFill>
          <p:spPr>
            <a:xfrm>
              <a:off x="5103820" y="2522128"/>
              <a:ext cx="2681555" cy="1895240"/>
            </a:xfrm>
            <a:prstGeom prst="rect">
              <a:avLst/>
            </a:prstGeom>
          </p:spPr>
        </p:pic>
      </p:grpSp>
    </p:spTree>
    <p:extLst>
      <p:ext uri="{BB962C8B-B14F-4D97-AF65-F5344CB8AC3E}">
        <p14:creationId xmlns:p14="http://schemas.microsoft.com/office/powerpoint/2010/main" val="4146123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모서리 9">
            <a:extLst>
              <a:ext uri="{FF2B5EF4-FFF2-40B4-BE49-F238E27FC236}">
                <a16:creationId xmlns:a16="http://schemas.microsoft.com/office/drawing/2014/main" id="{18B5B46E-BD70-12F9-5F9B-67292E274BEC}"/>
              </a:ext>
            </a:extLst>
          </p:cNvPr>
          <p:cNvSpPr/>
          <p:nvPr/>
        </p:nvSpPr>
        <p:spPr>
          <a:xfrm>
            <a:off x="592500" y="2279746"/>
            <a:ext cx="7627373" cy="731602"/>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lvl="1" defTabSz="457200" latinLnBrk="0"/>
            <a:r>
              <a:rPr lang="en-US" altLang="ko-KR" sz="2000" b="1">
                <a:solidFill>
                  <a:srgbClr val="000000"/>
                </a:solidFill>
                <a:latin typeface="Franklin Gothic Book" panose="020B0503020102020204"/>
                <a:ea typeface="돋움"/>
              </a:rPr>
              <a:t>Evaluate the correlation between bio-data and concentration</a:t>
            </a:r>
          </a:p>
        </p:txBody>
      </p:sp>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Introduction</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pPr defTabSz="457200" latinLnBrk="0"/>
            <a:fld id="{8A7A6979-0714-4377-B894-6BE4C2D6E202}" type="slidenum">
              <a:rPr lang="en-US">
                <a:solidFill>
                  <a:srgbClr val="000000"/>
                </a:solidFill>
              </a:rPr>
              <a:pPr defTabSz="457200" latinLnBrk="0"/>
              <a:t>5</a:t>
            </a:fld>
            <a:endParaRPr lang="en-US">
              <a:solidFill>
                <a:srgbClr val="000000"/>
              </a:solidFill>
            </a:endParaRPr>
          </a:p>
        </p:txBody>
      </p:sp>
      <p:sp>
        <p:nvSpPr>
          <p:cNvPr id="9" name="사각형: 둥근 모서리 8">
            <a:extLst>
              <a:ext uri="{FF2B5EF4-FFF2-40B4-BE49-F238E27FC236}">
                <a16:creationId xmlns:a16="http://schemas.microsoft.com/office/drawing/2014/main" id="{F2C4EE22-019A-17E5-6CEA-AE4C48D9104C}"/>
              </a:ext>
            </a:extLst>
          </p:cNvPr>
          <p:cNvSpPr/>
          <p:nvPr/>
        </p:nvSpPr>
        <p:spPr>
          <a:xfrm>
            <a:off x="836582" y="2023777"/>
            <a:ext cx="1322961" cy="379963"/>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b="1">
                <a:solidFill>
                  <a:srgbClr val="FFFFFF"/>
                </a:solidFill>
                <a:latin typeface="Franklin Gothic Book" panose="020B0503020102020204"/>
                <a:ea typeface="돋움" panose="020B0600000101010101" pitchFamily="50" charset="-127"/>
              </a:rPr>
              <a:t>Purpose</a:t>
            </a:r>
            <a:endParaRPr lang="ko-KR" altLang="en-US" sz="2000" b="1">
              <a:solidFill>
                <a:srgbClr val="FFFFFF"/>
              </a:solidFill>
              <a:latin typeface="Franklin Gothic Book" panose="020B0503020102020204"/>
              <a:ea typeface="돋움" panose="020B0600000101010101" pitchFamily="50" charset="-127"/>
            </a:endParaRPr>
          </a:p>
        </p:txBody>
      </p:sp>
      <p:sp>
        <p:nvSpPr>
          <p:cNvPr id="12" name="사각형: 둥근 모서리 11">
            <a:extLst>
              <a:ext uri="{FF2B5EF4-FFF2-40B4-BE49-F238E27FC236}">
                <a16:creationId xmlns:a16="http://schemas.microsoft.com/office/drawing/2014/main" id="{B1D507B0-3F22-4C1B-70C6-33F545F7E3EF}"/>
              </a:ext>
            </a:extLst>
          </p:cNvPr>
          <p:cNvSpPr/>
          <p:nvPr/>
        </p:nvSpPr>
        <p:spPr>
          <a:xfrm>
            <a:off x="592497" y="3554686"/>
            <a:ext cx="7627374" cy="2126854"/>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lvl="1" defTabSz="457200" latinLnBrk="0">
              <a:lnSpc>
                <a:spcPct val="150000"/>
              </a:lnSpc>
            </a:pPr>
            <a:r>
              <a:rPr lang="en-US" altLang="ko-KR" sz="2000" b="1">
                <a:solidFill>
                  <a:srgbClr val="000000"/>
                </a:solidFill>
                <a:latin typeface="Franklin Gothic Book" panose="020B0503020102020204"/>
                <a:ea typeface="돋움" panose="020B0600000101010101" pitchFamily="34" charset="-127"/>
              </a:rPr>
              <a:t>1. Found out the correlation between EEG and concentration</a:t>
            </a:r>
          </a:p>
          <a:p>
            <a:pPr marL="228600" lvl="1" defTabSz="457200" latinLnBrk="0">
              <a:lnSpc>
                <a:spcPct val="150000"/>
              </a:lnSpc>
            </a:pPr>
            <a:r>
              <a:rPr lang="en-US" altLang="ko-KR" sz="2000" b="1">
                <a:solidFill>
                  <a:srgbClr val="000000"/>
                </a:solidFill>
                <a:latin typeface="Franklin Gothic Book" panose="020B0503020102020204"/>
                <a:ea typeface="돋움" panose="020B0600000101010101" pitchFamily="34" charset="-127"/>
              </a:rPr>
              <a:t>2. Analyzed the correlation between bio-data and EEG</a:t>
            </a:r>
          </a:p>
          <a:p>
            <a:pPr marL="228600" lvl="1" defTabSz="457200" latinLnBrk="0">
              <a:lnSpc>
                <a:spcPct val="150000"/>
              </a:lnSpc>
            </a:pPr>
            <a:r>
              <a:rPr lang="en-US" altLang="ko-KR" sz="2000" b="1">
                <a:solidFill>
                  <a:srgbClr val="000000"/>
                </a:solidFill>
                <a:latin typeface="Franklin Gothic Book" panose="020B0503020102020204"/>
                <a:ea typeface="돋움"/>
              </a:rPr>
              <a:t>3. Predicted the concentration score using the correlation            	 between bio-data and concentration</a:t>
            </a:r>
            <a:endParaRPr lang="ko-KR" altLang="en-US" sz="2000" b="1">
              <a:solidFill>
                <a:srgbClr val="000000"/>
              </a:solidFill>
              <a:latin typeface="Franklin Gothic Book" panose="020B0503020102020204"/>
              <a:ea typeface="돋움" panose="020B0600000101010101" pitchFamily="50" charset="-127"/>
            </a:endParaRPr>
          </a:p>
        </p:txBody>
      </p:sp>
      <p:sp>
        <p:nvSpPr>
          <p:cNvPr id="11" name="사각형: 둥근 모서리 10">
            <a:extLst>
              <a:ext uri="{FF2B5EF4-FFF2-40B4-BE49-F238E27FC236}">
                <a16:creationId xmlns:a16="http://schemas.microsoft.com/office/drawing/2014/main" id="{EE5A7D78-A25C-7B2B-7F43-B5AE0833884E}"/>
              </a:ext>
            </a:extLst>
          </p:cNvPr>
          <p:cNvSpPr/>
          <p:nvPr/>
        </p:nvSpPr>
        <p:spPr>
          <a:xfrm>
            <a:off x="836580" y="3308197"/>
            <a:ext cx="1322960" cy="433979"/>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b="1">
                <a:solidFill>
                  <a:srgbClr val="FFFFFF"/>
                </a:solidFill>
                <a:latin typeface="Franklin Gothic Book" panose="020B0503020102020204"/>
                <a:ea typeface="돋움" panose="020B0600000101010101" pitchFamily="50" charset="-127"/>
              </a:rPr>
              <a:t>Process</a:t>
            </a:r>
            <a:endParaRPr lang="ko-KR" altLang="en-US" sz="2000" b="1">
              <a:solidFill>
                <a:srgbClr val="FFFFFF"/>
              </a:solidFill>
              <a:latin typeface="Franklin Gothic Book" panose="020B0503020102020204"/>
              <a:ea typeface="돋움" panose="020B0600000101010101" pitchFamily="50" charset="-127"/>
            </a:endParaRPr>
          </a:p>
        </p:txBody>
      </p:sp>
      <p:sp>
        <p:nvSpPr>
          <p:cNvPr id="19" name="Subtitle 2">
            <a:extLst>
              <a:ext uri="{FF2B5EF4-FFF2-40B4-BE49-F238E27FC236}">
                <a16:creationId xmlns:a16="http://schemas.microsoft.com/office/drawing/2014/main" id="{DEC16990-829C-8F59-A01D-F7DE33DF4BDE}"/>
              </a:ext>
            </a:extLst>
          </p:cNvPr>
          <p:cNvSpPr txBox="1">
            <a:spLocks/>
          </p:cNvSpPr>
          <p:nvPr/>
        </p:nvSpPr>
        <p:spPr>
          <a:xfrm>
            <a:off x="592501" y="1208604"/>
            <a:ext cx="6925733" cy="492443"/>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buClr>
                <a:srgbClr val="FFFFFF"/>
              </a:buClr>
            </a:pPr>
            <a:r>
              <a:rPr lang="en-US" sz="3200">
                <a:solidFill>
                  <a:srgbClr val="555960"/>
                </a:solidFill>
                <a:latin typeface="Franklin Gothic Demi Cond"/>
              </a:rPr>
              <a:t>Purpose and Brief Process</a:t>
            </a:r>
            <a:endParaRPr lang="en-US" sz="3200">
              <a:solidFill>
                <a:srgbClr val="555960"/>
              </a:solidFill>
            </a:endParaRPr>
          </a:p>
        </p:txBody>
      </p:sp>
    </p:spTree>
    <p:extLst>
      <p:ext uri="{BB962C8B-B14F-4D97-AF65-F5344CB8AC3E}">
        <p14:creationId xmlns:p14="http://schemas.microsoft.com/office/powerpoint/2010/main" val="104385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Literature Reviews</a:t>
            </a:r>
          </a:p>
        </p:txBody>
      </p:sp>
      <p:sp>
        <p:nvSpPr>
          <p:cNvPr id="3" name="Subtitle 2">
            <a:extLst>
              <a:ext uri="{FF2B5EF4-FFF2-40B4-BE49-F238E27FC236}">
                <a16:creationId xmlns:a16="http://schemas.microsoft.com/office/drawing/2014/main" id="{FB34A825-395A-4F4F-B819-51E21A3F1543}"/>
              </a:ext>
            </a:extLst>
          </p:cNvPr>
          <p:cNvSpPr>
            <a:spLocks noGrp="1"/>
          </p:cNvSpPr>
          <p:nvPr>
            <p:ph type="subTitle" idx="1"/>
          </p:nvPr>
        </p:nvSpPr>
        <p:spPr>
          <a:xfrm>
            <a:off x="1117213" y="1345166"/>
            <a:ext cx="6925733" cy="338554"/>
          </a:xfrm>
        </p:spPr>
        <p:txBody>
          <a:bodyPr/>
          <a:lstStyle/>
          <a:p>
            <a:r>
              <a:rPr lang="en-US" altLang="ko-KR">
                <a:latin typeface="Franklin Gothic Demi Cond"/>
                <a:ea typeface="돋움"/>
              </a:rPr>
              <a:t>1. The Correlation Between EEG and Concentration</a:t>
            </a:r>
            <a:endParaRPr lang="ko-KR" altLang="en-US">
              <a:latin typeface="Franklin Gothic Demi Cond"/>
              <a:ea typeface="돋움"/>
            </a:endParaRP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6" name="Rectangle 2">
            <a:extLst>
              <a:ext uri="{FF2B5EF4-FFF2-40B4-BE49-F238E27FC236}">
                <a16:creationId xmlns:a16="http://schemas.microsoft.com/office/drawing/2014/main" id="{ADAB1293-85F2-E1CB-F6BA-62398A76D59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5CCEFE2-F780-9EDB-0D7D-8D4DB2D2EEC4}"/>
                  </a:ext>
                </a:extLst>
              </p:cNvPr>
              <p:cNvSpPr txBox="1"/>
              <p:nvPr/>
            </p:nvSpPr>
            <p:spPr>
              <a:xfrm>
                <a:off x="932639" y="1954561"/>
                <a:ext cx="7294880" cy="707886"/>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
                </a:pPr>
                <a:r>
                  <a:rPr lang="en-US" altLang="ko-KR" sz="2000" b="1">
                    <a:effectLst/>
                    <a:latin typeface="+mn-lt"/>
                    <a:ea typeface="돋움"/>
                  </a:rPr>
                  <a:t>Most studies show that concentration is proportional to </a:t>
                </a:r>
                <a14:m>
                  <m:oMath xmlns:m="http://schemas.openxmlformats.org/officeDocument/2006/math">
                    <m:f>
                      <m:fPr>
                        <m:type m:val="lin"/>
                        <m:ctrlPr>
                          <a:rPr lang="en-US" altLang="ko-KR" sz="2000" b="1" i="1" smtClean="0">
                            <a:effectLst/>
                            <a:latin typeface="Cambria Math" panose="02040503050406030204" pitchFamily="18" charset="0"/>
                            <a:ea typeface="돋움"/>
                          </a:rPr>
                        </m:ctrlPr>
                      </m:fPr>
                      <m:num>
                        <m:r>
                          <a:rPr lang="ko-KR" altLang="en-US" sz="2000" b="1" i="1" smtClean="0">
                            <a:effectLst/>
                            <a:latin typeface="Cambria Math" panose="02040503050406030204" pitchFamily="18" charset="0"/>
                            <a:ea typeface="돋움"/>
                          </a:rPr>
                          <m:t>𝜷</m:t>
                        </m:r>
                      </m:num>
                      <m:den>
                        <m:r>
                          <a:rPr lang="ko-KR" altLang="en-US" sz="2000" b="1" i="1" smtClean="0">
                            <a:effectLst/>
                            <a:latin typeface="Cambria Math" panose="02040503050406030204" pitchFamily="18" charset="0"/>
                            <a:ea typeface="돋움"/>
                          </a:rPr>
                          <m:t>𝜽</m:t>
                        </m:r>
                      </m:den>
                    </m:f>
                    <m:r>
                      <a:rPr lang="en-US" altLang="ko-KR" sz="2000" b="1" i="1" smtClean="0">
                        <a:effectLst/>
                        <a:latin typeface="Cambria Math" panose="02040503050406030204" pitchFamily="18" charset="0"/>
                        <a:ea typeface="돋움"/>
                      </a:rPr>
                      <m:t> </m:t>
                    </m:r>
                  </m:oMath>
                </a14:m>
                <a:r>
                  <a:rPr lang="en-US" altLang="ko-KR" sz="2000" b="1">
                    <a:effectLst/>
                    <a:latin typeface="+mn-lt"/>
                    <a:ea typeface="돋움"/>
                  </a:rPr>
                  <a:t>wave using subjects’ self-assessment </a:t>
                </a:r>
                <a:r>
                  <a:rPr lang="en-US" altLang="ko-KR" sz="2000">
                    <a:effectLst/>
                    <a:latin typeface="+mn-lt"/>
                    <a:ea typeface="돋움"/>
                  </a:rPr>
                  <a:t>[1][2][3]</a:t>
                </a:r>
                <a:r>
                  <a:rPr lang="en-US" altLang="ko-KR" sz="2000" b="1">
                    <a:effectLst/>
                    <a:latin typeface="+mn-lt"/>
                    <a:ea typeface="돋움"/>
                  </a:rPr>
                  <a:t>.</a:t>
                </a:r>
              </a:p>
            </p:txBody>
          </p:sp>
        </mc:Choice>
        <mc:Fallback xmlns="">
          <p:sp>
            <p:nvSpPr>
              <p:cNvPr id="25" name="TextBox 24">
                <a:extLst>
                  <a:ext uri="{FF2B5EF4-FFF2-40B4-BE49-F238E27FC236}">
                    <a16:creationId xmlns:a16="http://schemas.microsoft.com/office/drawing/2014/main" id="{05CCEFE2-F780-9EDB-0D7D-8D4DB2D2EEC4}"/>
                  </a:ext>
                </a:extLst>
              </p:cNvPr>
              <p:cNvSpPr txBox="1">
                <a:spLocks noRot="1" noChangeAspect="1" noMove="1" noResize="1" noEditPoints="1" noAdjustHandles="1" noChangeArrowheads="1" noChangeShapeType="1" noTextEdit="1"/>
              </p:cNvSpPr>
              <p:nvPr/>
            </p:nvSpPr>
            <p:spPr>
              <a:xfrm>
                <a:off x="932639" y="1954561"/>
                <a:ext cx="7294880" cy="707886"/>
              </a:xfrm>
              <a:prstGeom prst="rect">
                <a:avLst/>
              </a:prstGeom>
              <a:blipFill>
                <a:blip r:embed="rId3"/>
                <a:stretch>
                  <a:fillRect l="-752" t="-22414" b="-101724"/>
                </a:stretch>
              </a:blipFill>
            </p:spPr>
            <p:txBody>
              <a:bodyPr/>
              <a:lstStyle/>
              <a:p>
                <a:r>
                  <a:rPr lang="ko-KR" altLang="en-US">
                    <a:noFill/>
                  </a:rPr>
                  <a:t> </a:t>
                </a:r>
              </a:p>
            </p:txBody>
          </p:sp>
        </mc:Fallback>
      </mc:AlternateContent>
      <p:grpSp>
        <p:nvGrpSpPr>
          <p:cNvPr id="4" name="그룹 3">
            <a:extLst>
              <a:ext uri="{FF2B5EF4-FFF2-40B4-BE49-F238E27FC236}">
                <a16:creationId xmlns:a16="http://schemas.microsoft.com/office/drawing/2014/main" id="{7C78AC65-1061-28AD-6F94-DEEB04EE32CB}"/>
              </a:ext>
            </a:extLst>
          </p:cNvPr>
          <p:cNvGrpSpPr/>
          <p:nvPr/>
        </p:nvGrpSpPr>
        <p:grpSpPr>
          <a:xfrm>
            <a:off x="6551317" y="635916"/>
            <a:ext cx="2288777" cy="1418499"/>
            <a:chOff x="6551317" y="635916"/>
            <a:chExt cx="2288777" cy="1418499"/>
          </a:xfrm>
        </p:grpSpPr>
        <p:graphicFrame>
          <p:nvGraphicFramePr>
            <p:cNvPr id="20" name="다이어그램 19">
              <a:extLst>
                <a:ext uri="{FF2B5EF4-FFF2-40B4-BE49-F238E27FC236}">
                  <a16:creationId xmlns:a16="http://schemas.microsoft.com/office/drawing/2014/main" id="{3C365541-2ECE-A8F3-E3B6-064988A90914}"/>
                </a:ext>
              </a:extLst>
            </p:cNvPr>
            <p:cNvGraphicFramePr/>
            <p:nvPr>
              <p:extLst>
                <p:ext uri="{D42A27DB-BD31-4B8C-83A1-F6EECF244321}">
                  <p14:modId xmlns:p14="http://schemas.microsoft.com/office/powerpoint/2010/main" val="184393932"/>
                </p:ext>
              </p:extLst>
            </p:nvPr>
          </p:nvGraphicFramePr>
          <p:xfrm>
            <a:off x="6551317" y="635916"/>
            <a:ext cx="2288777" cy="14184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직선 연결선 3">
              <a:extLst>
                <a:ext uri="{FF2B5EF4-FFF2-40B4-BE49-F238E27FC236}">
                  <a16:creationId xmlns:a16="http://schemas.microsoft.com/office/drawing/2014/main" id="{B84F9538-4009-BA4A-73BE-6BD518BE4D7F}"/>
                </a:ext>
              </a:extLst>
            </p:cNvPr>
            <p:cNvSpPr/>
            <p:nvPr/>
          </p:nvSpPr>
          <p:spPr>
            <a:xfrm>
              <a:off x="7167108" y="826080"/>
              <a:ext cx="1128481" cy="1128481"/>
            </a:xfrm>
            <a:custGeom>
              <a:avLst/>
              <a:gdLst/>
              <a:ahLst/>
              <a:cxnLst/>
              <a:rect l="0" t="0" r="0" b="0"/>
              <a:pathLst>
                <a:path>
                  <a:moveTo>
                    <a:pt x="220" y="548481"/>
                  </a:moveTo>
                  <a:arcTo wR="564240" hR="564240" stAng="10896028" swAng="2642257"/>
                </a:path>
              </a:pathLst>
            </a:custGeom>
            <a:noFill/>
            <a:ln w="38100">
              <a:solidFill>
                <a:srgbClr val="C00000"/>
              </a:solidFill>
            </a:ln>
          </p:spPr>
          <p:style>
            <a:lnRef idx="1">
              <a:scrgbClr r="0" g="0" b="0"/>
            </a:lnRef>
            <a:fillRef idx="0">
              <a:scrgbClr r="0" g="0" b="0"/>
            </a:fillRef>
            <a:effectRef idx="0">
              <a:schemeClr val="accent1">
                <a:shade val="90000"/>
                <a:hueOff val="-311122"/>
                <a:satOff val="-21936"/>
                <a:lumOff val="29011"/>
                <a:alphaOff val="0"/>
              </a:schemeClr>
            </a:effectRef>
            <a:fontRef idx="minor">
              <a:schemeClr val="tx1">
                <a:hueOff val="0"/>
                <a:satOff val="0"/>
                <a:lumOff val="0"/>
                <a:alphaOff val="0"/>
              </a:schemeClr>
            </a:fontRef>
          </p:style>
          <p:txBody>
            <a:bodyPr/>
            <a:lstStyle/>
            <a:p>
              <a:endParaRPr lang="ko-KR" altLang="en-US"/>
            </a:p>
          </p:txBody>
        </p:sp>
      </p:grpSp>
      <p:sp>
        <p:nvSpPr>
          <p:cNvPr id="9" name="TextBox 8">
            <a:extLst>
              <a:ext uri="{FF2B5EF4-FFF2-40B4-BE49-F238E27FC236}">
                <a16:creationId xmlns:a16="http://schemas.microsoft.com/office/drawing/2014/main" id="{BCF97AA7-3CF5-9521-83ED-6F965F49E8D7}"/>
              </a:ext>
            </a:extLst>
          </p:cNvPr>
          <p:cNvSpPr txBox="1"/>
          <p:nvPr/>
        </p:nvSpPr>
        <p:spPr>
          <a:xfrm>
            <a:off x="924560" y="2752409"/>
            <a:ext cx="7294880" cy="400110"/>
          </a:xfrm>
          <a:prstGeom prst="rect">
            <a:avLst/>
          </a:prstGeom>
          <a:noFill/>
        </p:spPr>
        <p:txBody>
          <a:bodyPr wrap="square" lIns="91440" tIns="45720" rIns="91440" bIns="45720" anchor="t">
            <a:spAutoFit/>
          </a:bodyPr>
          <a:lstStyle/>
          <a:p>
            <a:pPr marL="342900" indent="-342900">
              <a:buFont typeface="Wingdings" panose="05000000000000000000" pitchFamily="2" charset="2"/>
              <a:buChar char="§"/>
            </a:pPr>
            <a:r>
              <a:rPr lang="en-US" altLang="ko-KR" sz="2000" b="1">
                <a:ea typeface="돋움"/>
              </a:rPr>
              <a:t>In addition, there are two objective concentration criteria :</a:t>
            </a:r>
            <a:endParaRPr lang="en-US" altLang="ko-KR" sz="2000" b="1">
              <a:effectLst/>
              <a:latin typeface="+mn-lt"/>
              <a:ea typeface="돋움"/>
            </a:endParaRPr>
          </a:p>
        </p:txBody>
      </p:sp>
      <p:grpSp>
        <p:nvGrpSpPr>
          <p:cNvPr id="10" name="그룹 9">
            <a:extLst>
              <a:ext uri="{FF2B5EF4-FFF2-40B4-BE49-F238E27FC236}">
                <a16:creationId xmlns:a16="http://schemas.microsoft.com/office/drawing/2014/main" id="{5623A649-22CC-0D39-516F-DF45C851C2D2}"/>
              </a:ext>
            </a:extLst>
          </p:cNvPr>
          <p:cNvGrpSpPr/>
          <p:nvPr/>
        </p:nvGrpSpPr>
        <p:grpSpPr>
          <a:xfrm>
            <a:off x="924559" y="3302819"/>
            <a:ext cx="3461139" cy="2812973"/>
            <a:chOff x="844061" y="2377703"/>
            <a:chExt cx="3542736" cy="3582215"/>
          </a:xfrm>
        </p:grpSpPr>
        <p:sp>
          <p:nvSpPr>
            <p:cNvPr id="12" name="사각형: 둥근 모서리 11">
              <a:extLst>
                <a:ext uri="{FF2B5EF4-FFF2-40B4-BE49-F238E27FC236}">
                  <a16:creationId xmlns:a16="http://schemas.microsoft.com/office/drawing/2014/main" id="{4E8F67B4-AFD7-3B9F-E21A-630DD7834ABE}"/>
                </a:ext>
              </a:extLst>
            </p:cNvPr>
            <p:cNvSpPr/>
            <p:nvPr/>
          </p:nvSpPr>
          <p:spPr>
            <a:xfrm>
              <a:off x="844061" y="2463419"/>
              <a:ext cx="3542736" cy="3496499"/>
            </a:xfrm>
            <a:prstGeom prst="roundRect">
              <a:avLst/>
            </a:prstGeom>
            <a:solidFill>
              <a:schemeClr val="tx2">
                <a:lumMod val="50000"/>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5ED61FD3-B4E6-966C-D0A9-F59BF5001935}"/>
                </a:ext>
              </a:extLst>
            </p:cNvPr>
            <p:cNvPicPr>
              <a:picLocks noChangeAspect="1"/>
            </p:cNvPicPr>
            <p:nvPr/>
          </p:nvPicPr>
          <p:blipFill rotWithShape="1">
            <a:blip r:embed="rId9"/>
            <a:srcRect l="11404" t="8617" r="7949"/>
            <a:stretch/>
          </p:blipFill>
          <p:spPr>
            <a:xfrm>
              <a:off x="1251011" y="2935657"/>
              <a:ext cx="2743727" cy="2626402"/>
            </a:xfrm>
            <a:prstGeom prst="rect">
              <a:avLst/>
            </a:prstGeom>
          </p:spPr>
        </p:pic>
        <p:sp>
          <p:nvSpPr>
            <p:cNvPr id="14" name="직사각형 13">
              <a:extLst>
                <a:ext uri="{FF2B5EF4-FFF2-40B4-BE49-F238E27FC236}">
                  <a16:creationId xmlns:a16="http://schemas.microsoft.com/office/drawing/2014/main" id="{11C794C8-B10A-67ED-EA8C-7228ED68D5C0}"/>
                </a:ext>
              </a:extLst>
            </p:cNvPr>
            <p:cNvSpPr/>
            <p:nvPr/>
          </p:nvSpPr>
          <p:spPr>
            <a:xfrm>
              <a:off x="2022434" y="2377703"/>
              <a:ext cx="1185990" cy="29360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b="1">
                  <a:solidFill>
                    <a:schemeClr val="accent2"/>
                  </a:solidFill>
                </a:rPr>
                <a:t>R index </a:t>
              </a:r>
              <a:endParaRPr lang="ko-KR" altLang="en-US" sz="1400" b="1">
                <a:solidFill>
                  <a:schemeClr val="accent2"/>
                </a:solidFill>
              </a:endParaRPr>
            </a:p>
          </p:txBody>
        </p:sp>
        <p:sp>
          <p:nvSpPr>
            <p:cNvPr id="15" name="TextBox 14">
              <a:extLst>
                <a:ext uri="{FF2B5EF4-FFF2-40B4-BE49-F238E27FC236}">
                  <a16:creationId xmlns:a16="http://schemas.microsoft.com/office/drawing/2014/main" id="{03CB845F-ED1A-6744-1542-CBE434B87CAC}"/>
                </a:ext>
              </a:extLst>
            </p:cNvPr>
            <p:cNvSpPr txBox="1"/>
            <p:nvPr/>
          </p:nvSpPr>
          <p:spPr>
            <a:xfrm>
              <a:off x="957663" y="5555530"/>
              <a:ext cx="3238811" cy="325925"/>
            </a:xfrm>
            <a:prstGeom prst="rect">
              <a:avLst/>
            </a:prstGeom>
            <a:noFill/>
          </p:spPr>
          <p:txBody>
            <a:bodyPr wrap="square">
              <a:spAutoFit/>
            </a:bodyPr>
            <a:lstStyle/>
            <a:p>
              <a:pPr algn="ctr"/>
              <a:r>
                <a:rPr lang="en-US" altLang="ko-KR" sz="1000" b="1"/>
                <a:t>Fig. 1. </a:t>
              </a:r>
              <a:r>
                <a:rPr lang="en-US" altLang="ko-KR" sz="1000"/>
                <a:t>R index deprived from the alpha/beta ratio [4]</a:t>
              </a:r>
              <a:endParaRPr lang="ko-KR" altLang="en-US" sz="1000"/>
            </a:p>
          </p:txBody>
        </p:sp>
      </p:grpSp>
      <p:grpSp>
        <p:nvGrpSpPr>
          <p:cNvPr id="16" name="그룹 15">
            <a:extLst>
              <a:ext uri="{FF2B5EF4-FFF2-40B4-BE49-F238E27FC236}">
                <a16:creationId xmlns:a16="http://schemas.microsoft.com/office/drawing/2014/main" id="{B47D1503-6370-FB8F-E0CD-C8081167077B}"/>
              </a:ext>
            </a:extLst>
          </p:cNvPr>
          <p:cNvGrpSpPr/>
          <p:nvPr/>
        </p:nvGrpSpPr>
        <p:grpSpPr>
          <a:xfrm>
            <a:off x="4734423" y="3302819"/>
            <a:ext cx="3633787" cy="2812972"/>
            <a:chOff x="4702691" y="2330748"/>
            <a:chExt cx="3697249" cy="3629171"/>
          </a:xfrm>
        </p:grpSpPr>
        <p:sp>
          <p:nvSpPr>
            <p:cNvPr id="17" name="사각형: 둥근 모서리 16">
              <a:extLst>
                <a:ext uri="{FF2B5EF4-FFF2-40B4-BE49-F238E27FC236}">
                  <a16:creationId xmlns:a16="http://schemas.microsoft.com/office/drawing/2014/main" id="{49CAC9E7-6DF0-F59C-21F1-08C7C45AFA49}"/>
                </a:ext>
              </a:extLst>
            </p:cNvPr>
            <p:cNvSpPr/>
            <p:nvPr/>
          </p:nvSpPr>
          <p:spPr>
            <a:xfrm>
              <a:off x="4757205" y="2463419"/>
              <a:ext cx="3542736" cy="3496500"/>
            </a:xfrm>
            <a:prstGeom prst="roundRect">
              <a:avLst/>
            </a:prstGeom>
            <a:solidFill>
              <a:schemeClr val="tx2">
                <a:lumMod val="50000"/>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88304E39-A2B7-6614-C179-6D35A554C884}"/>
                </a:ext>
              </a:extLst>
            </p:cNvPr>
            <p:cNvPicPr>
              <a:picLocks noChangeAspect="1"/>
            </p:cNvPicPr>
            <p:nvPr/>
          </p:nvPicPr>
          <p:blipFill>
            <a:blip r:embed="rId10"/>
            <a:stretch>
              <a:fillRect/>
            </a:stretch>
          </p:blipFill>
          <p:spPr>
            <a:xfrm>
              <a:off x="5041218" y="2935657"/>
              <a:ext cx="3020197" cy="2626402"/>
            </a:xfrm>
            <a:prstGeom prst="rect">
              <a:avLst/>
            </a:prstGeom>
          </p:spPr>
        </p:pic>
        <p:sp>
          <p:nvSpPr>
            <p:cNvPr id="19" name="직사각형 18">
              <a:extLst>
                <a:ext uri="{FF2B5EF4-FFF2-40B4-BE49-F238E27FC236}">
                  <a16:creationId xmlns:a16="http://schemas.microsoft.com/office/drawing/2014/main" id="{28B49B6E-9045-18F8-BDAB-3991FE524745}"/>
                </a:ext>
              </a:extLst>
            </p:cNvPr>
            <p:cNvSpPr/>
            <p:nvPr/>
          </p:nvSpPr>
          <p:spPr>
            <a:xfrm>
              <a:off x="5354073" y="2330748"/>
              <a:ext cx="2286247" cy="34056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b="1">
                  <a:solidFill>
                    <a:schemeClr val="accent2"/>
                  </a:solidFill>
                </a:rPr>
                <a:t>β/θ Spectral Powers</a:t>
              </a:r>
              <a:endParaRPr lang="ko-KR" altLang="en-US" sz="1400" b="1">
                <a:solidFill>
                  <a:schemeClr val="accent2"/>
                </a:solidFill>
              </a:endParaRPr>
            </a:p>
          </p:txBody>
        </p:sp>
        <p:sp>
          <p:nvSpPr>
            <p:cNvPr id="21" name="TextBox 20">
              <a:extLst>
                <a:ext uri="{FF2B5EF4-FFF2-40B4-BE49-F238E27FC236}">
                  <a16:creationId xmlns:a16="http://schemas.microsoft.com/office/drawing/2014/main" id="{39B8AAD6-4F5E-E312-E0D9-8B9EBCA9A008}"/>
                </a:ext>
              </a:extLst>
            </p:cNvPr>
            <p:cNvSpPr txBox="1"/>
            <p:nvPr/>
          </p:nvSpPr>
          <p:spPr>
            <a:xfrm>
              <a:off x="4702691" y="5598841"/>
              <a:ext cx="3697249" cy="246221"/>
            </a:xfrm>
            <a:prstGeom prst="rect">
              <a:avLst/>
            </a:prstGeom>
            <a:noFill/>
          </p:spPr>
          <p:txBody>
            <a:bodyPr wrap="square">
              <a:spAutoFit/>
            </a:bodyPr>
            <a:lstStyle/>
            <a:p>
              <a:pPr algn="ctr"/>
              <a:r>
                <a:rPr lang="en-US" altLang="ko-KR" sz="1000" b="1">
                  <a:solidFill>
                    <a:schemeClr val="bg1"/>
                  </a:solidFill>
                </a:rPr>
                <a:t>Fig. 2. </a:t>
              </a:r>
              <a:r>
                <a:rPr lang="en-US" altLang="ko-KR" sz="1000"/>
                <a:t>Diagrams of the power of the EEG rhythms [5]</a:t>
              </a:r>
              <a:endParaRPr lang="ko-KR" altLang="en-US" sz="1000">
                <a:solidFill>
                  <a:schemeClr val="bg1"/>
                </a:solidFill>
              </a:endParaRPr>
            </a:p>
          </p:txBody>
        </p:sp>
      </p:grpSp>
      <p:sp>
        <p:nvSpPr>
          <p:cNvPr id="22" name="액자 21">
            <a:extLst>
              <a:ext uri="{FF2B5EF4-FFF2-40B4-BE49-F238E27FC236}">
                <a16:creationId xmlns:a16="http://schemas.microsoft.com/office/drawing/2014/main" id="{DB7F0944-B135-6BA8-DB3D-2ED2A965DEE8}"/>
              </a:ext>
            </a:extLst>
          </p:cNvPr>
          <p:cNvSpPr/>
          <p:nvPr/>
        </p:nvSpPr>
        <p:spPr>
          <a:xfrm>
            <a:off x="5747658" y="4797630"/>
            <a:ext cx="219692" cy="905409"/>
          </a:xfrm>
          <a:prstGeom prst="frame">
            <a:avLst>
              <a:gd name="adj1" fmla="val 1278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433259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Literature Reviews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1EADA44-5041-9443-9404-EDBD15A7CC1E}"/>
                  </a:ext>
                </a:extLst>
              </p:cNvPr>
              <p:cNvSpPr>
                <a:spLocks noGrp="1"/>
              </p:cNvSpPr>
              <p:nvPr>
                <p:ph type="body" sz="quarter" idx="14"/>
              </p:nvPr>
            </p:nvSpPr>
            <p:spPr>
              <a:xfrm>
                <a:off x="1117213" y="1595488"/>
                <a:ext cx="6925733" cy="1652077"/>
              </a:xfrm>
            </p:spPr>
            <p:txBody>
              <a:bodyPr>
                <a:noAutofit/>
              </a:bodyPr>
              <a:lstStyle/>
              <a:p>
                <a:pPr marL="0" indent="0" algn="l">
                  <a:buNone/>
                </a:pPr>
                <a:endParaRPr lang="en-US" altLang="ko-KR" sz="1600"/>
              </a:p>
              <a:p>
                <a:pPr marL="0" indent="0" algn="l">
                  <a:buNone/>
                </a:pPr>
                <a:endParaRPr lang="en-US" altLang="ko-KR" sz="1600"/>
              </a:p>
              <a:p>
                <a:r>
                  <a:rPr lang="en-US" altLang="ko-KR" sz="2000" b="1">
                    <a:latin typeface="+mn-lt"/>
                  </a:rPr>
                  <a:t>HRV is proportional to </a:t>
                </a:r>
                <a14:m>
                  <m:oMath xmlns:m="http://schemas.openxmlformats.org/officeDocument/2006/math">
                    <m:f>
                      <m:fPr>
                        <m:type m:val="lin"/>
                        <m:ctrlPr>
                          <a:rPr lang="en-US" altLang="ko-KR" sz="2000" b="1" i="1" smtClean="0">
                            <a:effectLst/>
                            <a:latin typeface="Cambria Math" panose="02040503050406030204" pitchFamily="18" charset="0"/>
                            <a:ea typeface="돋움"/>
                          </a:rPr>
                        </m:ctrlPr>
                      </m:fPr>
                      <m:num>
                        <m:r>
                          <a:rPr lang="ko-KR" altLang="en-US" sz="2000" b="1" i="1" smtClean="0">
                            <a:effectLst/>
                            <a:latin typeface="Cambria Math" panose="02040503050406030204" pitchFamily="18" charset="0"/>
                            <a:ea typeface="돋움"/>
                          </a:rPr>
                          <m:t>𝜷</m:t>
                        </m:r>
                      </m:num>
                      <m:den>
                        <m:r>
                          <a:rPr lang="ko-KR" altLang="en-US" sz="2000" b="1" i="1" smtClean="0">
                            <a:effectLst/>
                            <a:latin typeface="Cambria Math" panose="02040503050406030204" pitchFamily="18" charset="0"/>
                            <a:ea typeface="돋움"/>
                          </a:rPr>
                          <m:t>𝜽</m:t>
                        </m:r>
                      </m:den>
                    </m:f>
                  </m:oMath>
                </a14:m>
                <a:r>
                  <a:rPr lang="en-US" altLang="ko-KR" sz="2000" b="1">
                    <a:latin typeface="+mn-lt"/>
                  </a:rPr>
                  <a:t> wave, EDA to </a:t>
                </a:r>
                <a14:m>
                  <m:oMath xmlns:m="http://schemas.openxmlformats.org/officeDocument/2006/math">
                    <m:r>
                      <a:rPr lang="ko-KR" altLang="en-US" sz="2000" b="1" i="1" smtClean="0">
                        <a:latin typeface="Cambria Math" panose="02040503050406030204" pitchFamily="18" charset="0"/>
                      </a:rPr>
                      <m:t>𝜹</m:t>
                    </m:r>
                  </m:oMath>
                </a14:m>
                <a:r>
                  <a:rPr lang="en-US" altLang="ko-KR" sz="2000" b="1">
                    <a:latin typeface="+mn-lt"/>
                  </a:rPr>
                  <a:t> wave, and Sleep Duration to </a:t>
                </a:r>
                <a14:m>
                  <m:oMath xmlns:m="http://schemas.openxmlformats.org/officeDocument/2006/math">
                    <m:r>
                      <a:rPr lang="ko-KR" altLang="en-US" sz="2000" b="1" i="1" smtClean="0">
                        <a:latin typeface="Cambria Math" panose="02040503050406030204" pitchFamily="18" charset="0"/>
                      </a:rPr>
                      <m:t>𝜶</m:t>
                    </m:r>
                  </m:oMath>
                </a14:m>
                <a:r>
                  <a:rPr lang="en-US" altLang="ko-KR" sz="2000" b="1">
                    <a:latin typeface="+mn-lt"/>
                  </a:rPr>
                  <a:t> wave </a:t>
                </a:r>
                <a:r>
                  <a:rPr lang="en-US" altLang="ko-KR" sz="2000">
                    <a:latin typeface="+mn-lt"/>
                  </a:rPr>
                  <a:t>[6] [7] [8].</a:t>
                </a:r>
              </a:p>
            </p:txBody>
          </p:sp>
        </mc:Choice>
        <mc:Fallback xmlns="">
          <p:sp>
            <p:nvSpPr>
              <p:cNvPr id="4" name="Text Placeholder 3">
                <a:extLst>
                  <a:ext uri="{FF2B5EF4-FFF2-40B4-BE49-F238E27FC236}">
                    <a16:creationId xmlns:a16="http://schemas.microsoft.com/office/drawing/2014/main" id="{F1EADA44-5041-9443-9404-EDBD15A7CC1E}"/>
                  </a:ext>
                </a:extLst>
              </p:cNvPr>
              <p:cNvSpPr>
                <a:spLocks noGrp="1" noRot="1" noChangeAspect="1" noMove="1" noResize="1" noEditPoints="1" noAdjustHandles="1" noChangeArrowheads="1" noChangeShapeType="1" noTextEdit="1"/>
              </p:cNvSpPr>
              <p:nvPr>
                <p:ph type="body" sz="quarter" idx="14"/>
              </p:nvPr>
            </p:nvSpPr>
            <p:spPr>
              <a:xfrm>
                <a:off x="1117213" y="1595488"/>
                <a:ext cx="6925733" cy="1652077"/>
              </a:xfrm>
              <a:blipFill>
                <a:blip r:embed="rId3"/>
                <a:stretch>
                  <a:fillRect l="-2113" t="-1476"/>
                </a:stretch>
              </a:blipFill>
            </p:spPr>
            <p:txBody>
              <a:bodyPr/>
              <a:lstStyle/>
              <a:p>
                <a:r>
                  <a:rPr lang="ko-KR" altLang="en-US">
                    <a:noFill/>
                  </a:rPr>
                  <a:t> </a:t>
                </a:r>
              </a:p>
            </p:txBody>
          </p:sp>
        </mc:Fallback>
      </mc:AlternateContent>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7</a:t>
            </a:fld>
            <a:endParaRPr lang="en-US"/>
          </a:p>
        </p:txBody>
      </p:sp>
      <p:sp>
        <p:nvSpPr>
          <p:cNvPr id="6" name="Rectangle 2">
            <a:extLst>
              <a:ext uri="{FF2B5EF4-FFF2-40B4-BE49-F238E27FC236}">
                <a16:creationId xmlns:a16="http://schemas.microsoft.com/office/drawing/2014/main" id="{ADAB1293-85F2-E1CB-F6BA-62398A76D59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19" name="그룹 18">
            <a:extLst>
              <a:ext uri="{FF2B5EF4-FFF2-40B4-BE49-F238E27FC236}">
                <a16:creationId xmlns:a16="http://schemas.microsoft.com/office/drawing/2014/main" id="{134F5840-4087-E8D1-FA63-6092A70D17D4}"/>
              </a:ext>
            </a:extLst>
          </p:cNvPr>
          <p:cNvGrpSpPr/>
          <p:nvPr/>
        </p:nvGrpSpPr>
        <p:grpSpPr>
          <a:xfrm>
            <a:off x="3187307" y="3355044"/>
            <a:ext cx="2785259" cy="1907468"/>
            <a:chOff x="3187307" y="3585876"/>
            <a:chExt cx="2785259" cy="1907468"/>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45FC265-AB93-6BD7-86B0-415409C3A1C5}"/>
                    </a:ext>
                  </a:extLst>
                </p:cNvPr>
                <p:cNvSpPr txBox="1"/>
                <p:nvPr/>
              </p:nvSpPr>
              <p:spPr>
                <a:xfrm>
                  <a:off x="3675346" y="3585876"/>
                  <a:ext cx="180917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ko-KR" sz="2400" b="1" dirty="0">
                            <a:solidFill>
                              <a:srgbClr val="C00000"/>
                            </a:solidFill>
                            <a:effectLst>
                              <a:outerShdw blurRad="38100" dist="38100" dir="2700000" algn="tl">
                                <a:srgbClr val="000000">
                                  <a:alpha val="43137"/>
                                </a:srgbClr>
                              </a:outerShdw>
                            </a:effectLst>
                            <a:latin typeface="+mj-lt"/>
                          </a:rPr>
                          <m:t>HRV</m:t>
                        </m:r>
                        <m:r>
                          <m:rPr>
                            <m:nor/>
                          </m:rPr>
                          <a:rPr lang="en-US" altLang="ko-KR" sz="2400" b="1" i="0" dirty="0" smtClean="0">
                            <a:solidFill>
                              <a:srgbClr val="C00000"/>
                            </a:solidFill>
                            <a:effectLst>
                              <a:outerShdw blurRad="38100" dist="38100" dir="2700000" algn="tl">
                                <a:srgbClr val="000000">
                                  <a:alpha val="43137"/>
                                </a:srgbClr>
                              </a:outerShdw>
                            </a:effectLst>
                            <a:latin typeface="+mj-lt"/>
                          </a:rPr>
                          <m:t> </m:t>
                        </m:r>
                        <m:r>
                          <m:rPr>
                            <m:nor/>
                          </m:rPr>
                          <a:rPr lang="ko-KR" altLang="en-US" sz="2400" b="1" dirty="0">
                            <a:solidFill>
                              <a:srgbClr val="C00000"/>
                            </a:solidFill>
                            <a:effectLst>
                              <a:outerShdw blurRad="38100" dist="38100" dir="2700000" algn="tl">
                                <a:srgbClr val="000000">
                                  <a:alpha val="43137"/>
                                </a:srgbClr>
                              </a:outerShdw>
                            </a:effectLst>
                            <a:latin typeface="+mj-lt"/>
                          </a:rPr>
                          <m:t>∝</m:t>
                        </m:r>
                        <m:r>
                          <m:rPr>
                            <m:nor/>
                          </m:rPr>
                          <a:rPr lang="en-US" altLang="ko-KR" sz="2400" b="1" i="0" dirty="0" smtClean="0">
                            <a:solidFill>
                              <a:srgbClr val="C00000"/>
                            </a:solidFill>
                            <a:effectLst>
                              <a:outerShdw blurRad="38100" dist="38100" dir="2700000" algn="tl">
                                <a:srgbClr val="000000">
                                  <a:alpha val="43137"/>
                                </a:srgbClr>
                              </a:outerShdw>
                            </a:effectLst>
                            <a:latin typeface="+mj-lt"/>
                          </a:rPr>
                          <m:t> </m:t>
                        </m:r>
                        <m:r>
                          <m:rPr>
                            <m:nor/>
                          </m:rPr>
                          <a:rPr lang="en-US" altLang="ko-KR" sz="2400" b="1" dirty="0" smtClean="0">
                            <a:solidFill>
                              <a:srgbClr val="C00000"/>
                            </a:solidFill>
                            <a:effectLst>
                              <a:outerShdw blurRad="38100" dist="38100" dir="2700000" algn="tl">
                                <a:srgbClr val="000000">
                                  <a:alpha val="43137"/>
                                </a:srgbClr>
                              </a:outerShdw>
                            </a:effectLst>
                            <a:latin typeface="+mj-lt"/>
                          </a:rPr>
                          <m:t>β</m:t>
                        </m:r>
                        <m:r>
                          <m:rPr>
                            <m:nor/>
                          </m:rPr>
                          <a:rPr lang="en-US" altLang="ko-KR" sz="2400" b="1" i="0" dirty="0" smtClean="0">
                            <a:solidFill>
                              <a:srgbClr val="C00000"/>
                            </a:solidFill>
                            <a:effectLst>
                              <a:outerShdw blurRad="38100" dist="38100" dir="2700000" algn="tl">
                                <a:srgbClr val="000000">
                                  <a:alpha val="43137"/>
                                </a:srgbClr>
                              </a:outerShdw>
                            </a:effectLst>
                            <a:latin typeface="+mj-lt"/>
                          </a:rPr>
                          <m:t>/</m:t>
                        </m:r>
                        <m:r>
                          <m:rPr>
                            <m:nor/>
                          </m:rPr>
                          <a:rPr lang="en-US" altLang="ko-KR" sz="2400" b="1" dirty="0" smtClean="0">
                            <a:solidFill>
                              <a:srgbClr val="C00000"/>
                            </a:solidFill>
                            <a:effectLst>
                              <a:outerShdw blurRad="38100" dist="38100" dir="2700000" algn="tl">
                                <a:srgbClr val="000000">
                                  <a:alpha val="43137"/>
                                </a:srgbClr>
                              </a:outerShdw>
                            </a:effectLst>
                            <a:latin typeface="+mj-lt"/>
                          </a:rPr>
                          <m:t>θ</m:t>
                        </m:r>
                      </m:oMath>
                    </m:oMathPara>
                  </a14:m>
                  <a:endParaRPr lang="ko-KR" altLang="en-US" sz="2400" b="1">
                    <a:solidFill>
                      <a:srgbClr val="C00000"/>
                    </a:solidFill>
                    <a:effectLst>
                      <a:outerShdw blurRad="38100" dist="38100" dir="2700000" algn="tl">
                        <a:srgbClr val="000000">
                          <a:alpha val="43137"/>
                        </a:srgbClr>
                      </a:outerShdw>
                    </a:effectLst>
                    <a:latin typeface="+mj-lt"/>
                  </a:endParaRPr>
                </a:p>
              </p:txBody>
            </p:sp>
          </mc:Choice>
          <mc:Fallback xmlns="">
            <p:sp>
              <p:nvSpPr>
                <p:cNvPr id="11" name="TextBox 10">
                  <a:extLst>
                    <a:ext uri="{FF2B5EF4-FFF2-40B4-BE49-F238E27FC236}">
                      <a16:creationId xmlns:a16="http://schemas.microsoft.com/office/drawing/2014/main" id="{345FC265-AB93-6BD7-86B0-415409C3A1C5}"/>
                    </a:ext>
                  </a:extLst>
                </p:cNvPr>
                <p:cNvSpPr txBox="1">
                  <a:spLocks noRot="1" noChangeAspect="1" noMove="1" noResize="1" noEditPoints="1" noAdjustHandles="1" noChangeArrowheads="1" noChangeShapeType="1" noTextEdit="1"/>
                </p:cNvSpPr>
                <p:nvPr/>
              </p:nvSpPr>
              <p:spPr>
                <a:xfrm>
                  <a:off x="3675346" y="3585876"/>
                  <a:ext cx="1809177" cy="461665"/>
                </a:xfrm>
                <a:prstGeom prst="rect">
                  <a:avLst/>
                </a:prstGeom>
                <a:blipFill>
                  <a:blip r:embed="rId4"/>
                  <a:stretch>
                    <a:fillRect b="-2105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9DEB9D6-4635-1379-A805-CE854DCD70D3}"/>
                    </a:ext>
                  </a:extLst>
                </p:cNvPr>
                <p:cNvSpPr txBox="1"/>
                <p:nvPr/>
              </p:nvSpPr>
              <p:spPr>
                <a:xfrm>
                  <a:off x="3870875" y="4308777"/>
                  <a:ext cx="1418117" cy="461665"/>
                </a:xfrm>
                <a:prstGeom prst="rect">
                  <a:avLst/>
                </a:prstGeom>
                <a:noFill/>
              </p:spPr>
              <p:txBody>
                <a:bodyPr wrap="square">
                  <a:spAutoFit/>
                </a:bodyPr>
                <a:lstStyle/>
                <a:p>
                  <a:r>
                    <a:rPr lang="en-US" altLang="ko-KR" sz="2400" b="1">
                      <a:solidFill>
                        <a:srgbClr val="C00000"/>
                      </a:solidFill>
                      <a:effectLst>
                        <a:outerShdw blurRad="38100" dist="38100" dir="2700000" algn="tl">
                          <a:srgbClr val="000000">
                            <a:alpha val="43137"/>
                          </a:srgbClr>
                        </a:outerShdw>
                      </a:effectLst>
                      <a:latin typeface="+mj-lt"/>
                    </a:rPr>
                    <a:t>EDA </a:t>
                  </a:r>
                  <a14:m>
                    <m:oMath xmlns:m="http://schemas.openxmlformats.org/officeDocument/2006/math">
                      <m:r>
                        <m:rPr>
                          <m:nor/>
                        </m:rPr>
                        <a:rPr lang="ko-KR" altLang="en-US" sz="2400" b="1" dirty="0">
                          <a:solidFill>
                            <a:srgbClr val="C00000"/>
                          </a:solidFill>
                          <a:effectLst>
                            <a:outerShdw blurRad="38100" dist="38100" dir="2700000" algn="tl">
                              <a:srgbClr val="000000">
                                <a:alpha val="43137"/>
                              </a:srgbClr>
                            </a:outerShdw>
                          </a:effectLst>
                          <a:latin typeface="+mj-lt"/>
                        </a:rPr>
                        <m:t>∝</m:t>
                      </m:r>
                      <m:r>
                        <m:rPr>
                          <m:nor/>
                        </m:rPr>
                        <a:rPr lang="en-US" altLang="ko-KR" sz="2400" b="1" i="0" dirty="0" smtClean="0">
                          <a:solidFill>
                            <a:srgbClr val="C00000"/>
                          </a:solidFill>
                          <a:effectLst>
                            <a:outerShdw blurRad="38100" dist="38100" dir="2700000" algn="tl">
                              <a:srgbClr val="000000">
                                <a:alpha val="43137"/>
                              </a:srgbClr>
                            </a:outerShdw>
                          </a:effectLst>
                          <a:latin typeface="+mj-lt"/>
                        </a:rPr>
                        <m:t> </m:t>
                      </m:r>
                      <m:r>
                        <m:rPr>
                          <m:nor/>
                        </m:rPr>
                        <a:rPr lang="el-GR" altLang="ko-KR" sz="2400" b="1" dirty="0">
                          <a:solidFill>
                            <a:srgbClr val="C00000"/>
                          </a:solidFill>
                          <a:effectLst>
                            <a:outerShdw blurRad="38100" dist="38100" dir="2700000" algn="tl">
                              <a:srgbClr val="000000">
                                <a:alpha val="43137"/>
                              </a:srgbClr>
                            </a:outerShdw>
                          </a:effectLst>
                          <a:latin typeface="+mj-lt"/>
                        </a:rPr>
                        <m:t>δ</m:t>
                      </m:r>
                    </m:oMath>
                  </a14:m>
                  <a:endParaRPr lang="ko-KR" altLang="en-US" sz="2400" b="1">
                    <a:solidFill>
                      <a:srgbClr val="C00000"/>
                    </a:solidFill>
                    <a:effectLst>
                      <a:outerShdw blurRad="38100" dist="38100" dir="2700000" algn="tl">
                        <a:srgbClr val="000000">
                          <a:alpha val="43137"/>
                        </a:srgbClr>
                      </a:outerShdw>
                    </a:effectLst>
                    <a:latin typeface="+mj-lt"/>
                  </a:endParaRPr>
                </a:p>
              </p:txBody>
            </p:sp>
          </mc:Choice>
          <mc:Fallback xmlns="">
            <p:sp>
              <p:nvSpPr>
                <p:cNvPr id="13" name="TextBox 12">
                  <a:extLst>
                    <a:ext uri="{FF2B5EF4-FFF2-40B4-BE49-F238E27FC236}">
                      <a16:creationId xmlns:a16="http://schemas.microsoft.com/office/drawing/2014/main" id="{09DEB9D6-4635-1379-A805-CE854DCD70D3}"/>
                    </a:ext>
                  </a:extLst>
                </p:cNvPr>
                <p:cNvSpPr txBox="1">
                  <a:spLocks noRot="1" noChangeAspect="1" noMove="1" noResize="1" noEditPoints="1" noAdjustHandles="1" noChangeArrowheads="1" noChangeShapeType="1" noTextEdit="1"/>
                </p:cNvSpPr>
                <p:nvPr/>
              </p:nvSpPr>
              <p:spPr>
                <a:xfrm>
                  <a:off x="3870875" y="4308777"/>
                  <a:ext cx="1418117" cy="461665"/>
                </a:xfrm>
                <a:prstGeom prst="rect">
                  <a:avLst/>
                </a:prstGeom>
                <a:blipFill>
                  <a:blip r:embed="rId5"/>
                  <a:stretch>
                    <a:fillRect l="-6867" t="-10526" b="-368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EAAEAE-4A65-A302-83A3-407179923AB1}"/>
                    </a:ext>
                  </a:extLst>
                </p:cNvPr>
                <p:cNvSpPr txBox="1"/>
                <p:nvPr/>
              </p:nvSpPr>
              <p:spPr>
                <a:xfrm>
                  <a:off x="3187307" y="5031679"/>
                  <a:ext cx="2785259" cy="461665"/>
                </a:xfrm>
                <a:prstGeom prst="rect">
                  <a:avLst/>
                </a:prstGeom>
                <a:noFill/>
              </p:spPr>
              <p:txBody>
                <a:bodyPr wrap="square">
                  <a:spAutoFit/>
                </a:bodyPr>
                <a:lstStyle/>
                <a:p>
                  <a:r>
                    <a:rPr lang="en-US" altLang="ko-KR" sz="2400" b="1">
                      <a:solidFill>
                        <a:srgbClr val="C00000"/>
                      </a:solidFill>
                      <a:effectLst>
                        <a:outerShdw blurRad="38100" dist="38100" dir="2700000" algn="tl">
                          <a:srgbClr val="000000">
                            <a:alpha val="43137"/>
                          </a:srgbClr>
                        </a:outerShdw>
                      </a:effectLst>
                      <a:latin typeface="+mj-lt"/>
                    </a:rPr>
                    <a:t>S</a:t>
                  </a:r>
                  <a14:m>
                    <m:oMath xmlns:m="http://schemas.openxmlformats.org/officeDocument/2006/math">
                      <m:r>
                        <a:rPr lang="en-US" altLang="ko-KR" sz="2400" b="1" i="0" dirty="0" smtClean="0">
                          <a:solidFill>
                            <a:srgbClr val="C00000"/>
                          </a:solidFill>
                          <a:effectLst>
                            <a:outerShdw blurRad="38100" dist="38100" dir="2700000" algn="tl">
                              <a:srgbClr val="000000">
                                <a:alpha val="43137"/>
                              </a:srgbClr>
                            </a:outerShdw>
                          </a:effectLst>
                          <a:latin typeface="Cambria Math" panose="02040503050406030204" pitchFamily="18" charset="0"/>
                        </a:rPr>
                        <m:t>𝐥</m:t>
                      </m:r>
                      <m:r>
                        <m:rPr>
                          <m:nor/>
                        </m:rPr>
                        <a:rPr lang="en-US" altLang="ko-KR" sz="2400" b="1" i="0" dirty="0" smtClean="0">
                          <a:solidFill>
                            <a:srgbClr val="C00000"/>
                          </a:solidFill>
                          <a:effectLst>
                            <a:outerShdw blurRad="38100" dist="38100" dir="2700000" algn="tl">
                              <a:srgbClr val="000000">
                                <a:alpha val="43137"/>
                              </a:srgbClr>
                            </a:outerShdw>
                          </a:effectLst>
                          <a:latin typeface="+mj-lt"/>
                        </a:rPr>
                        <m:t>eep</m:t>
                      </m:r>
                      <m:r>
                        <m:rPr>
                          <m:nor/>
                        </m:rPr>
                        <a:rPr lang="en-US" altLang="ko-KR" sz="2400" b="1" i="0" dirty="0" smtClean="0">
                          <a:solidFill>
                            <a:srgbClr val="C00000"/>
                          </a:solidFill>
                          <a:effectLst>
                            <a:outerShdw blurRad="38100" dist="38100" dir="2700000" algn="tl">
                              <a:srgbClr val="000000">
                                <a:alpha val="43137"/>
                              </a:srgbClr>
                            </a:outerShdw>
                          </a:effectLst>
                          <a:latin typeface="+mj-lt"/>
                        </a:rPr>
                        <m:t> </m:t>
                      </m:r>
                      <m:r>
                        <m:rPr>
                          <m:nor/>
                        </m:rPr>
                        <a:rPr lang="en-US" altLang="ko-KR" sz="2400" b="1" i="0" dirty="0" smtClean="0">
                          <a:solidFill>
                            <a:srgbClr val="C00000"/>
                          </a:solidFill>
                          <a:effectLst>
                            <a:outerShdw blurRad="38100" dist="38100" dir="2700000" algn="tl">
                              <a:srgbClr val="000000">
                                <a:alpha val="43137"/>
                              </a:srgbClr>
                            </a:outerShdw>
                          </a:effectLst>
                          <a:latin typeface="+mj-lt"/>
                        </a:rPr>
                        <m:t>Duration</m:t>
                      </m:r>
                      <m:r>
                        <m:rPr>
                          <m:nor/>
                        </m:rPr>
                        <a:rPr lang="en-US" altLang="ko-KR" sz="2400" b="1" i="0" dirty="0" smtClean="0">
                          <a:solidFill>
                            <a:srgbClr val="C00000"/>
                          </a:solidFill>
                          <a:effectLst>
                            <a:outerShdw blurRad="38100" dist="38100" dir="2700000" algn="tl">
                              <a:srgbClr val="000000">
                                <a:alpha val="43137"/>
                              </a:srgbClr>
                            </a:outerShdw>
                          </a:effectLst>
                          <a:latin typeface="+mj-lt"/>
                        </a:rPr>
                        <m:t> </m:t>
                      </m:r>
                      <m:r>
                        <m:rPr>
                          <m:nor/>
                        </m:rPr>
                        <a:rPr lang="ko-KR" altLang="en-US" sz="2400" b="1" dirty="0">
                          <a:solidFill>
                            <a:srgbClr val="C00000"/>
                          </a:solidFill>
                          <a:effectLst>
                            <a:outerShdw blurRad="38100" dist="38100" dir="2700000" algn="tl">
                              <a:srgbClr val="000000">
                                <a:alpha val="43137"/>
                              </a:srgbClr>
                            </a:outerShdw>
                          </a:effectLst>
                          <a:latin typeface="+mj-lt"/>
                        </a:rPr>
                        <m:t>∝</m:t>
                      </m:r>
                      <m:r>
                        <m:rPr>
                          <m:nor/>
                        </m:rPr>
                        <a:rPr lang="en-US" altLang="ko-KR" sz="2400" b="1" i="0" dirty="0" smtClean="0">
                          <a:solidFill>
                            <a:srgbClr val="C00000"/>
                          </a:solidFill>
                          <a:effectLst>
                            <a:outerShdw blurRad="38100" dist="38100" dir="2700000" algn="tl">
                              <a:srgbClr val="000000">
                                <a:alpha val="43137"/>
                              </a:srgbClr>
                            </a:outerShdw>
                          </a:effectLst>
                          <a:latin typeface="+mj-lt"/>
                        </a:rPr>
                        <m:t> </m:t>
                      </m:r>
                      <m:r>
                        <m:rPr>
                          <m:nor/>
                        </m:rPr>
                        <a:rPr lang="el-GR" altLang="ko-KR" sz="2400" b="1" dirty="0" smtClean="0">
                          <a:solidFill>
                            <a:srgbClr val="C00000"/>
                          </a:solidFill>
                          <a:effectLst>
                            <a:outerShdw blurRad="38100" dist="38100" dir="2700000" algn="tl">
                              <a:srgbClr val="000000">
                                <a:alpha val="43137"/>
                              </a:srgbClr>
                            </a:outerShdw>
                          </a:effectLst>
                          <a:latin typeface="+mj-lt"/>
                        </a:rPr>
                        <m:t>α</m:t>
                      </m:r>
                    </m:oMath>
                  </a14:m>
                  <a:endParaRPr lang="ko-KR" altLang="en-US" sz="2400" b="1">
                    <a:solidFill>
                      <a:srgbClr val="C00000"/>
                    </a:solidFill>
                    <a:effectLst>
                      <a:outerShdw blurRad="38100" dist="38100" dir="2700000" algn="tl">
                        <a:srgbClr val="000000">
                          <a:alpha val="43137"/>
                        </a:srgbClr>
                      </a:outerShdw>
                    </a:effectLst>
                    <a:latin typeface="+mj-lt"/>
                  </a:endParaRPr>
                </a:p>
              </p:txBody>
            </p:sp>
          </mc:Choice>
          <mc:Fallback xmlns="">
            <p:sp>
              <p:nvSpPr>
                <p:cNvPr id="14" name="TextBox 13">
                  <a:extLst>
                    <a:ext uri="{FF2B5EF4-FFF2-40B4-BE49-F238E27FC236}">
                      <a16:creationId xmlns:a16="http://schemas.microsoft.com/office/drawing/2014/main" id="{79EAAEAE-4A65-A302-83A3-407179923AB1}"/>
                    </a:ext>
                  </a:extLst>
                </p:cNvPr>
                <p:cNvSpPr txBox="1">
                  <a:spLocks noRot="1" noChangeAspect="1" noMove="1" noResize="1" noEditPoints="1" noAdjustHandles="1" noChangeArrowheads="1" noChangeShapeType="1" noTextEdit="1"/>
                </p:cNvSpPr>
                <p:nvPr/>
              </p:nvSpPr>
              <p:spPr>
                <a:xfrm>
                  <a:off x="3187307" y="5031679"/>
                  <a:ext cx="2785259" cy="461665"/>
                </a:xfrm>
                <a:prstGeom prst="rect">
                  <a:avLst/>
                </a:prstGeom>
                <a:blipFill>
                  <a:blip r:embed="rId6"/>
                  <a:stretch>
                    <a:fillRect l="-3720" t="-10667" b="-38667"/>
                  </a:stretch>
                </a:blipFill>
              </p:spPr>
              <p:txBody>
                <a:bodyPr/>
                <a:lstStyle/>
                <a:p>
                  <a:r>
                    <a:rPr lang="ko-KR" altLang="en-US">
                      <a:noFill/>
                    </a:rPr>
                    <a:t> </a:t>
                  </a:r>
                </a:p>
              </p:txBody>
            </p:sp>
          </mc:Fallback>
        </mc:AlternateContent>
      </p:grpSp>
      <p:sp>
        <p:nvSpPr>
          <p:cNvPr id="18" name="Subtitle 2">
            <a:extLst>
              <a:ext uri="{FF2B5EF4-FFF2-40B4-BE49-F238E27FC236}">
                <a16:creationId xmlns:a16="http://schemas.microsoft.com/office/drawing/2014/main" id="{28005832-8E56-E162-6779-B2A246DBF870}"/>
              </a:ext>
            </a:extLst>
          </p:cNvPr>
          <p:cNvSpPr>
            <a:spLocks noGrp="1"/>
          </p:cNvSpPr>
          <p:nvPr>
            <p:ph type="subTitle" idx="1"/>
          </p:nvPr>
        </p:nvSpPr>
        <p:spPr>
          <a:xfrm>
            <a:off x="1117600" y="1344613"/>
            <a:ext cx="6924675" cy="342900"/>
          </a:xfrm>
        </p:spPr>
        <p:txBody>
          <a:bodyPr/>
          <a:lstStyle/>
          <a:p>
            <a:r>
              <a:rPr lang="en-US" altLang="ko-KR"/>
              <a:t>2. The Correlation Between Bio-data and EEG</a:t>
            </a:r>
          </a:p>
        </p:txBody>
      </p:sp>
      <p:graphicFrame>
        <p:nvGraphicFramePr>
          <p:cNvPr id="20" name="다이어그램 19">
            <a:extLst>
              <a:ext uri="{FF2B5EF4-FFF2-40B4-BE49-F238E27FC236}">
                <a16:creationId xmlns:a16="http://schemas.microsoft.com/office/drawing/2014/main" id="{8D07300D-D694-38F4-74D7-BC8A68CF0D9B}"/>
              </a:ext>
            </a:extLst>
          </p:cNvPr>
          <p:cNvGraphicFramePr/>
          <p:nvPr>
            <p:extLst>
              <p:ext uri="{D42A27DB-BD31-4B8C-83A1-F6EECF244321}">
                <p14:modId xmlns:p14="http://schemas.microsoft.com/office/powerpoint/2010/main" val="1519623545"/>
              </p:ext>
            </p:extLst>
          </p:nvPr>
        </p:nvGraphicFramePr>
        <p:xfrm>
          <a:off x="6551319" y="635918"/>
          <a:ext cx="2288777" cy="14184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59299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Literature Reviews</a:t>
            </a:r>
          </a:p>
        </p:txBody>
      </p:sp>
      <p:sp>
        <p:nvSpPr>
          <p:cNvPr id="3" name="Subtitle 2">
            <a:extLst>
              <a:ext uri="{FF2B5EF4-FFF2-40B4-BE49-F238E27FC236}">
                <a16:creationId xmlns:a16="http://schemas.microsoft.com/office/drawing/2014/main" id="{FB34A825-395A-4F4F-B819-51E21A3F1543}"/>
              </a:ext>
            </a:extLst>
          </p:cNvPr>
          <p:cNvSpPr>
            <a:spLocks noGrp="1"/>
          </p:cNvSpPr>
          <p:nvPr>
            <p:ph type="subTitle" idx="1"/>
          </p:nvPr>
        </p:nvSpPr>
        <p:spPr>
          <a:xfrm>
            <a:off x="1117213" y="1345166"/>
            <a:ext cx="6719786" cy="338554"/>
          </a:xfrm>
        </p:spPr>
        <p:txBody>
          <a:bodyPr/>
          <a:lstStyle/>
          <a:p>
            <a:r>
              <a:rPr lang="en-US" altLang="ko-KR">
                <a:latin typeface="Franklin Gothic Demi Cond"/>
                <a:ea typeface="돋움"/>
              </a:rPr>
              <a:t>3. The Correlation Between Bio-data and Concentration </a:t>
            </a:r>
          </a:p>
        </p:txBody>
      </p:sp>
      <p:sp>
        <p:nvSpPr>
          <p:cNvPr id="4" name="Text Placeholder 3">
            <a:extLst>
              <a:ext uri="{FF2B5EF4-FFF2-40B4-BE49-F238E27FC236}">
                <a16:creationId xmlns:a16="http://schemas.microsoft.com/office/drawing/2014/main" id="{F1EADA44-5041-9443-9404-EDBD15A7CC1E}"/>
              </a:ext>
            </a:extLst>
          </p:cNvPr>
          <p:cNvSpPr>
            <a:spLocks noGrp="1"/>
          </p:cNvSpPr>
          <p:nvPr>
            <p:ph type="body" sz="quarter" idx="14"/>
          </p:nvPr>
        </p:nvSpPr>
        <p:spPr>
          <a:xfrm>
            <a:off x="1117213" y="1595488"/>
            <a:ext cx="6925733" cy="1652077"/>
          </a:xfrm>
        </p:spPr>
        <p:txBody>
          <a:bodyPr vert="horz" lIns="0" tIns="0" rIns="0" bIns="0" rtlCol="0" anchor="t">
            <a:normAutofit/>
          </a:bodyPr>
          <a:lstStyle/>
          <a:p>
            <a:pPr marL="0" indent="0" algn="l">
              <a:buNone/>
            </a:pPr>
            <a:endParaRPr lang="en-US" altLang="ko-KR" sz="1600"/>
          </a:p>
          <a:p>
            <a:pPr marL="0" indent="0" algn="l">
              <a:buNone/>
            </a:pPr>
            <a:endParaRPr lang="en-US" altLang="ko-KR" sz="1600"/>
          </a:p>
          <a:p>
            <a:r>
              <a:rPr lang="en-US" altLang="ko-KR" sz="2000" b="1">
                <a:latin typeface="+mn-lt"/>
                <a:ea typeface="돋움"/>
              </a:rPr>
              <a:t>Concentration is related to HRV, EDA, and Sleep Duration </a:t>
            </a:r>
            <a:r>
              <a:rPr lang="en-US" altLang="ko-KR" sz="2000">
                <a:latin typeface="+mn-lt"/>
                <a:ea typeface="돋움"/>
              </a:rPr>
              <a:t>[9] [10] [11].</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8</a:t>
            </a:fld>
            <a:endParaRPr lang="en-US"/>
          </a:p>
        </p:txBody>
      </p:sp>
      <p:sp>
        <p:nvSpPr>
          <p:cNvPr id="6" name="Rectangle 2">
            <a:extLst>
              <a:ext uri="{FF2B5EF4-FFF2-40B4-BE49-F238E27FC236}">
                <a16:creationId xmlns:a16="http://schemas.microsoft.com/office/drawing/2014/main" id="{ADAB1293-85F2-E1CB-F6BA-62398A76D59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10" name="그룹 9">
            <a:extLst>
              <a:ext uri="{FF2B5EF4-FFF2-40B4-BE49-F238E27FC236}">
                <a16:creationId xmlns:a16="http://schemas.microsoft.com/office/drawing/2014/main" id="{6318A213-2B7D-C8DD-671E-C404FB028C86}"/>
              </a:ext>
            </a:extLst>
          </p:cNvPr>
          <p:cNvGrpSpPr/>
          <p:nvPr/>
        </p:nvGrpSpPr>
        <p:grpSpPr>
          <a:xfrm>
            <a:off x="2168191" y="3247565"/>
            <a:ext cx="4807617" cy="1553373"/>
            <a:chOff x="2350088" y="2953705"/>
            <a:chExt cx="4807617" cy="155337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609BFE-CA0B-01D5-AA0C-C8A6C9B5AD40}"/>
                    </a:ext>
                  </a:extLst>
                </p:cNvPr>
                <p:cNvSpPr txBox="1"/>
                <p:nvPr/>
              </p:nvSpPr>
              <p:spPr>
                <a:xfrm>
                  <a:off x="3049846" y="2953705"/>
                  <a:ext cx="3259020" cy="461665"/>
                </a:xfrm>
                <a:prstGeom prst="rect">
                  <a:avLst/>
                </a:prstGeom>
                <a:noFill/>
              </p:spPr>
              <p:txBody>
                <a:bodyPr wrap="square">
                  <a:spAutoFit/>
                </a:bodyPr>
                <a:lstStyle/>
                <a:p>
                  <a:r>
                    <a:rPr lang="en-US" altLang="ko-KR" sz="2400" b="1">
                      <a:solidFill>
                        <a:srgbClr val="C00000"/>
                      </a:solidFill>
                      <a:effectLst>
                        <a:outerShdw blurRad="38100" dist="38100" dir="2700000" algn="tl">
                          <a:srgbClr val="000000">
                            <a:alpha val="43137"/>
                          </a:srgbClr>
                        </a:outerShdw>
                      </a:effectLst>
                      <a:latin typeface="+mj-lt"/>
                    </a:rPr>
                    <a:t>HRV </a:t>
                  </a:r>
                  <a14:m>
                    <m:oMath xmlns:m="http://schemas.openxmlformats.org/officeDocument/2006/math">
                      <m:r>
                        <m:rPr>
                          <m:nor/>
                        </m:rPr>
                        <a:rPr lang="en-US" altLang="ko-KR" sz="2400" b="1" i="0" dirty="0" smtClean="0">
                          <a:solidFill>
                            <a:srgbClr val="C00000"/>
                          </a:solidFill>
                          <a:effectLst>
                            <a:outerShdw blurRad="38100" dist="38100" dir="2700000" algn="tl">
                              <a:srgbClr val="000000">
                                <a:alpha val="43137"/>
                              </a:srgbClr>
                            </a:outerShdw>
                          </a:effectLst>
                          <a:latin typeface="+mj-lt"/>
                        </a:rPr>
                        <m:t> </m:t>
                      </m:r>
                      <m:r>
                        <a:rPr lang="en-US" altLang="ko-KR" sz="2400" b="1" i="1" dirty="0"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m:rPr>
                          <m:nor/>
                        </m:rPr>
                        <a:rPr lang="en-US" altLang="ko-KR" sz="2400" b="1" i="0" dirty="0"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 </m:t>
                      </m:r>
                      <m:r>
                        <m:rPr>
                          <m:nor/>
                        </m:rPr>
                        <a:rPr lang="en-US" altLang="ko-KR" sz="2400" b="1" i="0" dirty="0" smtClean="0">
                          <a:solidFill>
                            <a:srgbClr val="C00000"/>
                          </a:solidFill>
                          <a:effectLst>
                            <a:outerShdw blurRad="38100" dist="38100" dir="2700000" algn="tl">
                              <a:srgbClr val="000000">
                                <a:alpha val="43137"/>
                              </a:srgbClr>
                            </a:outerShdw>
                          </a:effectLst>
                          <a:latin typeface="+mj-lt"/>
                        </a:rPr>
                        <m:t>Concentration</m:t>
                      </m:r>
                    </m:oMath>
                  </a14:m>
                  <a:endParaRPr lang="ko-KR" altLang="en-US" sz="2400" b="1">
                    <a:solidFill>
                      <a:srgbClr val="C00000"/>
                    </a:solidFill>
                    <a:effectLst>
                      <a:outerShdw blurRad="38100" dist="38100" dir="2700000" algn="tl">
                        <a:srgbClr val="000000">
                          <a:alpha val="43137"/>
                        </a:srgbClr>
                      </a:outerShdw>
                    </a:effectLst>
                    <a:latin typeface="+mj-lt"/>
                  </a:endParaRPr>
                </a:p>
              </p:txBody>
            </p:sp>
          </mc:Choice>
          <mc:Fallback xmlns="">
            <p:sp>
              <p:nvSpPr>
                <p:cNvPr id="7" name="TextBox 6">
                  <a:extLst>
                    <a:ext uri="{FF2B5EF4-FFF2-40B4-BE49-F238E27FC236}">
                      <a16:creationId xmlns:a16="http://schemas.microsoft.com/office/drawing/2014/main" id="{CE609BFE-CA0B-01D5-AA0C-C8A6C9B5AD40}"/>
                    </a:ext>
                  </a:extLst>
                </p:cNvPr>
                <p:cNvSpPr txBox="1">
                  <a:spLocks noRot="1" noChangeAspect="1" noMove="1" noResize="1" noEditPoints="1" noAdjustHandles="1" noChangeArrowheads="1" noChangeShapeType="1" noTextEdit="1"/>
                </p:cNvSpPr>
                <p:nvPr/>
              </p:nvSpPr>
              <p:spPr>
                <a:xfrm>
                  <a:off x="3049846" y="2953705"/>
                  <a:ext cx="3259020" cy="461665"/>
                </a:xfrm>
                <a:prstGeom prst="rect">
                  <a:avLst/>
                </a:prstGeom>
                <a:blipFill>
                  <a:blip r:embed="rId3"/>
                  <a:stretch>
                    <a:fillRect l="-2991" t="-10667" r="-1121" b="-38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D8DD71-1E3D-A04A-E784-35678AA055CC}"/>
                    </a:ext>
                  </a:extLst>
                </p:cNvPr>
                <p:cNvSpPr txBox="1"/>
                <p:nvPr/>
              </p:nvSpPr>
              <p:spPr>
                <a:xfrm>
                  <a:off x="3049846" y="3499559"/>
                  <a:ext cx="3408103" cy="461665"/>
                </a:xfrm>
                <a:prstGeom prst="rect">
                  <a:avLst/>
                </a:prstGeom>
                <a:noFill/>
              </p:spPr>
              <p:txBody>
                <a:bodyPr wrap="square">
                  <a:spAutoFit/>
                </a:bodyPr>
                <a:lstStyle/>
                <a:p>
                  <a:r>
                    <a:rPr lang="en-US" altLang="ko-KR" sz="2400" b="1">
                      <a:solidFill>
                        <a:srgbClr val="C00000"/>
                      </a:solidFill>
                      <a:effectLst>
                        <a:outerShdw blurRad="38100" dist="38100" dir="2700000" algn="tl">
                          <a:srgbClr val="000000">
                            <a:alpha val="43137"/>
                          </a:srgbClr>
                        </a:outerShdw>
                      </a:effectLst>
                      <a:latin typeface="+mj-lt"/>
                    </a:rPr>
                    <a:t>EDA </a:t>
                  </a:r>
                  <a14:m>
                    <m:oMath xmlns:m="http://schemas.openxmlformats.org/officeDocument/2006/math">
                      <m:r>
                        <m:rPr>
                          <m:nor/>
                        </m:rPr>
                        <a:rPr lang="en-US" altLang="ko-KR" sz="2400" b="1" i="0" dirty="0" smtClean="0">
                          <a:solidFill>
                            <a:srgbClr val="C00000"/>
                          </a:solidFill>
                          <a:effectLst>
                            <a:outerShdw blurRad="38100" dist="38100" dir="2700000" algn="tl">
                              <a:srgbClr val="000000">
                                <a:alpha val="43137"/>
                              </a:srgbClr>
                            </a:outerShdw>
                          </a:effectLst>
                          <a:latin typeface="+mj-lt"/>
                        </a:rPr>
                        <m:t> </m:t>
                      </m:r>
                      <m:r>
                        <a:rPr lang="en-US" altLang="ko-KR" sz="2400" b="1" i="1" dirty="0"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m:rPr>
                          <m:nor/>
                        </m:rPr>
                        <a:rPr lang="en-US" altLang="ko-KR" sz="2400" b="1" i="0" dirty="0" smtClean="0">
                          <a:solidFill>
                            <a:srgbClr val="C00000"/>
                          </a:solidFill>
                          <a:effectLst>
                            <a:outerShdw blurRad="38100" dist="38100" dir="2700000" algn="tl">
                              <a:srgbClr val="000000">
                                <a:alpha val="43137"/>
                              </a:srgbClr>
                            </a:outerShdw>
                          </a:effectLst>
                          <a:latin typeface="+mj-lt"/>
                        </a:rPr>
                        <m:t>Concentration</m:t>
                      </m:r>
                    </m:oMath>
                  </a14:m>
                  <a:endParaRPr lang="ko-KR" altLang="en-US" sz="2400" b="1">
                    <a:solidFill>
                      <a:srgbClr val="C00000"/>
                    </a:solidFill>
                    <a:effectLst>
                      <a:outerShdw blurRad="38100" dist="38100" dir="2700000" algn="tl">
                        <a:srgbClr val="000000">
                          <a:alpha val="43137"/>
                        </a:srgbClr>
                      </a:outerShdw>
                    </a:effectLst>
                    <a:latin typeface="+mj-lt"/>
                  </a:endParaRPr>
                </a:p>
              </p:txBody>
            </p:sp>
          </mc:Choice>
          <mc:Fallback xmlns="">
            <p:sp>
              <p:nvSpPr>
                <p:cNvPr id="8" name="TextBox 7">
                  <a:extLst>
                    <a:ext uri="{FF2B5EF4-FFF2-40B4-BE49-F238E27FC236}">
                      <a16:creationId xmlns:a16="http://schemas.microsoft.com/office/drawing/2014/main" id="{A3D8DD71-1E3D-A04A-E784-35678AA055CC}"/>
                    </a:ext>
                  </a:extLst>
                </p:cNvPr>
                <p:cNvSpPr txBox="1">
                  <a:spLocks noRot="1" noChangeAspect="1" noMove="1" noResize="1" noEditPoints="1" noAdjustHandles="1" noChangeArrowheads="1" noChangeShapeType="1" noTextEdit="1"/>
                </p:cNvSpPr>
                <p:nvPr/>
              </p:nvSpPr>
              <p:spPr>
                <a:xfrm>
                  <a:off x="3049846" y="3499559"/>
                  <a:ext cx="3408103" cy="461665"/>
                </a:xfrm>
                <a:prstGeom prst="rect">
                  <a:avLst/>
                </a:prstGeom>
                <a:blipFill>
                  <a:blip r:embed="rId4"/>
                  <a:stretch>
                    <a:fillRect l="-2857" t="-10526" b="-3684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95E0F5-2B49-CF89-3295-8C73AC71D86E}"/>
                    </a:ext>
                  </a:extLst>
                </p:cNvPr>
                <p:cNvSpPr txBox="1"/>
                <p:nvPr/>
              </p:nvSpPr>
              <p:spPr>
                <a:xfrm>
                  <a:off x="2350088" y="4045413"/>
                  <a:ext cx="4807617" cy="461665"/>
                </a:xfrm>
                <a:prstGeom prst="rect">
                  <a:avLst/>
                </a:prstGeom>
                <a:noFill/>
              </p:spPr>
              <p:txBody>
                <a:bodyPr wrap="square">
                  <a:spAutoFit/>
                </a:bodyPr>
                <a:lstStyle/>
                <a:p>
                  <a:r>
                    <a:rPr lang="en-US" altLang="ko-KR" sz="2400" b="1">
                      <a:solidFill>
                        <a:srgbClr val="C00000"/>
                      </a:solidFill>
                      <a:effectLst>
                        <a:outerShdw blurRad="38100" dist="38100" dir="2700000" algn="tl">
                          <a:srgbClr val="000000">
                            <a:alpha val="43137"/>
                          </a:srgbClr>
                        </a:outerShdw>
                      </a:effectLst>
                      <a:latin typeface="+mj-lt"/>
                    </a:rPr>
                    <a:t>Sleep Duration </a:t>
                  </a:r>
                  <a14:m>
                    <m:oMath xmlns:m="http://schemas.openxmlformats.org/officeDocument/2006/math">
                      <m:r>
                        <m:rPr>
                          <m:nor/>
                        </m:rPr>
                        <a:rPr lang="en-US" altLang="ko-KR" sz="2400" b="1" i="0" dirty="0" smtClean="0">
                          <a:solidFill>
                            <a:srgbClr val="C00000"/>
                          </a:solidFill>
                          <a:effectLst>
                            <a:outerShdw blurRad="38100" dist="38100" dir="2700000" algn="tl">
                              <a:srgbClr val="000000">
                                <a:alpha val="43137"/>
                              </a:srgbClr>
                            </a:outerShdw>
                          </a:effectLst>
                          <a:latin typeface="+mj-lt"/>
                        </a:rPr>
                        <m:t> </m:t>
                      </m:r>
                      <m:r>
                        <a:rPr lang="en-US" altLang="ko-KR" sz="2400" b="1" i="1" dirty="0" smtClean="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m:rPr>
                          <m:nor/>
                        </m:rPr>
                        <a:rPr lang="en-US" altLang="ko-KR" sz="2400" b="1" i="0" dirty="0" smtClean="0">
                          <a:solidFill>
                            <a:srgbClr val="C00000"/>
                          </a:solidFill>
                          <a:effectLst>
                            <a:outerShdw blurRad="38100" dist="38100" dir="2700000" algn="tl">
                              <a:srgbClr val="000000">
                                <a:alpha val="43137"/>
                              </a:srgbClr>
                            </a:outerShdw>
                          </a:effectLst>
                          <a:latin typeface="+mj-lt"/>
                        </a:rPr>
                        <m:t>Concentration</m:t>
                      </m:r>
                    </m:oMath>
                  </a14:m>
                  <a:endParaRPr lang="ko-KR" altLang="en-US" sz="2400" b="1">
                    <a:solidFill>
                      <a:srgbClr val="C00000"/>
                    </a:solidFill>
                    <a:effectLst>
                      <a:outerShdw blurRad="38100" dist="38100" dir="2700000" algn="tl">
                        <a:srgbClr val="000000">
                          <a:alpha val="43137"/>
                        </a:srgbClr>
                      </a:outerShdw>
                    </a:effectLst>
                    <a:latin typeface="+mj-lt"/>
                  </a:endParaRPr>
                </a:p>
              </p:txBody>
            </p:sp>
          </mc:Choice>
          <mc:Fallback xmlns="">
            <p:sp>
              <p:nvSpPr>
                <p:cNvPr id="9" name="TextBox 8">
                  <a:extLst>
                    <a:ext uri="{FF2B5EF4-FFF2-40B4-BE49-F238E27FC236}">
                      <a16:creationId xmlns:a16="http://schemas.microsoft.com/office/drawing/2014/main" id="{D295E0F5-2B49-CF89-3295-8C73AC71D86E}"/>
                    </a:ext>
                  </a:extLst>
                </p:cNvPr>
                <p:cNvSpPr txBox="1">
                  <a:spLocks noRot="1" noChangeAspect="1" noMove="1" noResize="1" noEditPoints="1" noAdjustHandles="1" noChangeArrowheads="1" noChangeShapeType="1" noTextEdit="1"/>
                </p:cNvSpPr>
                <p:nvPr/>
              </p:nvSpPr>
              <p:spPr>
                <a:xfrm>
                  <a:off x="2350088" y="4045413"/>
                  <a:ext cx="4807617" cy="461665"/>
                </a:xfrm>
                <a:prstGeom prst="rect">
                  <a:avLst/>
                </a:prstGeom>
                <a:blipFill>
                  <a:blip r:embed="rId5"/>
                  <a:stretch>
                    <a:fillRect l="-2157" t="-10526" b="-36842"/>
                  </a:stretch>
                </a:blipFill>
              </p:spPr>
              <p:txBody>
                <a:bodyPr/>
                <a:lstStyle/>
                <a:p>
                  <a:r>
                    <a:rPr lang="ko-KR" altLang="en-US">
                      <a:noFill/>
                    </a:rPr>
                    <a:t> </a:t>
                  </a:r>
                </a:p>
              </p:txBody>
            </p:sp>
          </mc:Fallback>
        </mc:AlternateContent>
      </p:grpSp>
      <p:graphicFrame>
        <p:nvGraphicFramePr>
          <p:cNvPr id="12" name="다이어그램 11">
            <a:extLst>
              <a:ext uri="{FF2B5EF4-FFF2-40B4-BE49-F238E27FC236}">
                <a16:creationId xmlns:a16="http://schemas.microsoft.com/office/drawing/2014/main" id="{1ABEB9AA-0A89-83A6-D5E6-42F9AAB85B45}"/>
              </a:ext>
            </a:extLst>
          </p:cNvPr>
          <p:cNvGraphicFramePr/>
          <p:nvPr/>
        </p:nvGraphicFramePr>
        <p:xfrm>
          <a:off x="6982833" y="635916"/>
          <a:ext cx="2288777" cy="141849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77412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b="1"/>
              <a:t>Literature Reviews</a:t>
            </a:r>
          </a:p>
        </p:txBody>
      </p:sp>
      <p:sp>
        <p:nvSpPr>
          <p:cNvPr id="3" name="Subtitle 2">
            <a:extLst>
              <a:ext uri="{FF2B5EF4-FFF2-40B4-BE49-F238E27FC236}">
                <a16:creationId xmlns:a16="http://schemas.microsoft.com/office/drawing/2014/main" id="{FB34A825-395A-4F4F-B819-51E21A3F1543}"/>
              </a:ext>
            </a:extLst>
          </p:cNvPr>
          <p:cNvSpPr>
            <a:spLocks noGrp="1"/>
          </p:cNvSpPr>
          <p:nvPr>
            <p:ph type="subTitle" idx="1"/>
          </p:nvPr>
        </p:nvSpPr>
        <p:spPr>
          <a:xfrm>
            <a:off x="696337" y="1216422"/>
            <a:ext cx="6925733" cy="338554"/>
          </a:xfrm>
        </p:spPr>
        <p:txBody>
          <a:bodyPr/>
          <a:lstStyle/>
          <a:p>
            <a:r>
              <a:rPr lang="en-US" altLang="ko-KR" dirty="0"/>
              <a:t>Novelty</a:t>
            </a:r>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pPr defTabSz="457200" latinLnBrk="0"/>
            <a:fld id="{8A7A6979-0714-4377-B894-6BE4C2D6E202}" type="slidenum">
              <a:rPr lang="en-US">
                <a:solidFill>
                  <a:srgbClr val="000000"/>
                </a:solidFill>
              </a:rPr>
              <a:pPr defTabSz="457200" latinLnBrk="0"/>
              <a:t>9</a:t>
            </a:fld>
            <a:endParaRPr lang="en-US">
              <a:solidFill>
                <a:srgbClr val="000000"/>
              </a:solidFill>
            </a:endParaRPr>
          </a:p>
        </p:txBody>
      </p:sp>
      <p:sp>
        <p:nvSpPr>
          <p:cNvPr id="6" name="Rectangle 2">
            <a:extLst>
              <a:ext uri="{FF2B5EF4-FFF2-40B4-BE49-F238E27FC236}">
                <a16:creationId xmlns:a16="http://schemas.microsoft.com/office/drawing/2014/main" id="{ADAB1293-85F2-E1CB-F6BA-62398A76D593}"/>
              </a:ext>
            </a:extLst>
          </p:cNvPr>
          <p:cNvSpPr>
            <a:spLocks noChangeArrowheads="1"/>
          </p:cNvSpPr>
          <p:nvPr/>
        </p:nvSpPr>
        <p:spPr bwMode="auto">
          <a:xfrm>
            <a:off x="2"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latinLnBrk="0"/>
            <a:endParaRPr lang="ko-KR" altLang="en-US">
              <a:solidFill>
                <a:srgbClr val="000000"/>
              </a:solidFill>
              <a:latin typeface="Franklin Gothic Book" panose="020B0503020102020204"/>
              <a:ea typeface="돋움" panose="020B0600000101010101" pitchFamily="50" charset="-127"/>
            </a:endParaRPr>
          </a:p>
        </p:txBody>
      </p:sp>
      <p:grpSp>
        <p:nvGrpSpPr>
          <p:cNvPr id="7" name="Group 6">
            <a:extLst>
              <a:ext uri="{FF2B5EF4-FFF2-40B4-BE49-F238E27FC236}">
                <a16:creationId xmlns:a16="http://schemas.microsoft.com/office/drawing/2014/main" id="{2A71DCBF-9255-16BA-AD1D-40F4B44946F3}"/>
              </a:ext>
            </a:extLst>
          </p:cNvPr>
          <p:cNvGrpSpPr/>
          <p:nvPr/>
        </p:nvGrpSpPr>
        <p:grpSpPr>
          <a:xfrm>
            <a:off x="693486" y="1784693"/>
            <a:ext cx="7627373" cy="1020344"/>
            <a:chOff x="696335" y="1577903"/>
            <a:chExt cx="7627373" cy="889876"/>
          </a:xfrm>
        </p:grpSpPr>
        <p:sp>
          <p:nvSpPr>
            <p:cNvPr id="4" name="사각형: 둥근 모서리 3">
              <a:extLst>
                <a:ext uri="{FF2B5EF4-FFF2-40B4-BE49-F238E27FC236}">
                  <a16:creationId xmlns:a16="http://schemas.microsoft.com/office/drawing/2014/main" id="{71671CB5-208B-D746-AF51-EA1C89B83169}"/>
                </a:ext>
              </a:extLst>
            </p:cNvPr>
            <p:cNvSpPr/>
            <p:nvPr/>
          </p:nvSpPr>
          <p:spPr>
            <a:xfrm>
              <a:off x="696335" y="1781769"/>
              <a:ext cx="7627373" cy="68601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defTabSz="457200" latinLnBrk="0">
                <a:buFont typeface="Arial" panose="020B0604020202020204" pitchFamily="34" charset="0"/>
                <a:buChar char="•"/>
              </a:pPr>
              <a:r>
                <a:rPr lang="en-US" altLang="ko-KR" sz="2000" b="1" dirty="0">
                  <a:solidFill>
                    <a:srgbClr val="000000"/>
                  </a:solidFill>
                  <a:latin typeface="Franklin Gothic Book" panose="020B0503020102020204"/>
                  <a:ea typeface="돋움" panose="020B0600000101010101" pitchFamily="50" charset="-127"/>
                </a:rPr>
                <a:t>Adopting a wearable device in daily life</a:t>
              </a:r>
              <a:endParaRPr lang="ko-KR" altLang="en-US" sz="2000" b="1" dirty="0">
                <a:solidFill>
                  <a:srgbClr val="000000"/>
                </a:solidFill>
                <a:latin typeface="Franklin Gothic Book" panose="020B0503020102020204"/>
                <a:ea typeface="돋움" panose="020B0600000101010101" pitchFamily="50" charset="-127"/>
              </a:endParaRPr>
            </a:p>
          </p:txBody>
        </p:sp>
        <p:sp>
          <p:nvSpPr>
            <p:cNvPr id="16" name="사각형: 둥근 모서리 15">
              <a:extLst>
                <a:ext uri="{FF2B5EF4-FFF2-40B4-BE49-F238E27FC236}">
                  <a16:creationId xmlns:a16="http://schemas.microsoft.com/office/drawing/2014/main" id="{36E0BC2E-577A-897C-72AE-610037EDC026}"/>
                </a:ext>
              </a:extLst>
            </p:cNvPr>
            <p:cNvSpPr/>
            <p:nvPr/>
          </p:nvSpPr>
          <p:spPr>
            <a:xfrm>
              <a:off x="993171" y="1577903"/>
              <a:ext cx="1322961" cy="338554"/>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b="1">
                  <a:solidFill>
                    <a:srgbClr val="FFFFFF"/>
                  </a:solidFill>
                  <a:latin typeface="Franklin Gothic Book" panose="020B0503020102020204"/>
                  <a:ea typeface="돋움" panose="020B0600000101010101" pitchFamily="50" charset="-127"/>
                </a:rPr>
                <a:t>Tool</a:t>
              </a:r>
              <a:endParaRPr lang="ko-KR" altLang="en-US" sz="2000" b="1">
                <a:solidFill>
                  <a:srgbClr val="FFFFFF"/>
                </a:solidFill>
                <a:latin typeface="Franklin Gothic Book" panose="020B0503020102020204"/>
                <a:ea typeface="돋움" panose="020B0600000101010101" pitchFamily="50" charset="-127"/>
              </a:endParaRPr>
            </a:p>
          </p:txBody>
        </p:sp>
      </p:grpSp>
      <p:grpSp>
        <p:nvGrpSpPr>
          <p:cNvPr id="9" name="그룹 8">
            <a:extLst>
              <a:ext uri="{FF2B5EF4-FFF2-40B4-BE49-F238E27FC236}">
                <a16:creationId xmlns:a16="http://schemas.microsoft.com/office/drawing/2014/main" id="{08F7ACC5-7C51-9533-1843-EB65611FBD50}"/>
              </a:ext>
            </a:extLst>
          </p:cNvPr>
          <p:cNvGrpSpPr/>
          <p:nvPr/>
        </p:nvGrpSpPr>
        <p:grpSpPr>
          <a:xfrm>
            <a:off x="693486" y="4553146"/>
            <a:ext cx="7662050" cy="1461892"/>
            <a:chOff x="693486" y="4553146"/>
            <a:chExt cx="7662050" cy="1461892"/>
          </a:xfrm>
        </p:grpSpPr>
        <p:sp>
          <p:nvSpPr>
            <p:cNvPr id="21" name="사각형: 둥근 모서리 20">
              <a:extLst>
                <a:ext uri="{FF2B5EF4-FFF2-40B4-BE49-F238E27FC236}">
                  <a16:creationId xmlns:a16="http://schemas.microsoft.com/office/drawing/2014/main" id="{52481AC4-F7C6-49A6-AD8F-327233CC6962}"/>
                </a:ext>
              </a:extLst>
            </p:cNvPr>
            <p:cNvSpPr/>
            <p:nvPr/>
          </p:nvSpPr>
          <p:spPr>
            <a:xfrm>
              <a:off x="693486" y="4719181"/>
              <a:ext cx="7662050" cy="1295857"/>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defTabSz="457200" latinLnBrk="0">
                <a:lnSpc>
                  <a:spcPct val="150000"/>
                </a:lnSpc>
                <a:buFont typeface="Arial" panose="020B0604020202020204" pitchFamily="34" charset="0"/>
                <a:buChar char="•"/>
              </a:pPr>
              <a:r>
                <a:rPr lang="en-US" altLang="ko-KR" sz="2000" b="1" dirty="0">
                  <a:solidFill>
                    <a:srgbClr val="000000"/>
                  </a:solidFill>
                  <a:latin typeface="Franklin Gothic Book" panose="020B0503020102020204"/>
                  <a:ea typeface="돋움"/>
                </a:rPr>
                <a:t>Using quantified figures instead of subjective self-assessment</a:t>
              </a:r>
              <a:endParaRPr lang="ko-KR" altLang="en-US" dirty="0"/>
            </a:p>
            <a:p>
              <a:pPr marL="342900" indent="-342900">
                <a:lnSpc>
                  <a:spcPct val="150000"/>
                </a:lnSpc>
                <a:buFont typeface="Arial" panose="020B0604020202020204" pitchFamily="34" charset="0"/>
                <a:buChar char="•"/>
              </a:pPr>
              <a:r>
                <a:rPr lang="en-US" altLang="ko-KR" sz="2000" b="1" dirty="0">
                  <a:solidFill>
                    <a:srgbClr val="000000"/>
                  </a:solidFill>
                  <a:latin typeface="Franklin Gothic Book" panose="020B0503020102020204"/>
                  <a:ea typeface="돋움"/>
                </a:rPr>
                <a:t>The correlation is provided with importance and proportionality</a:t>
              </a:r>
            </a:p>
          </p:txBody>
        </p:sp>
        <p:sp>
          <p:nvSpPr>
            <p:cNvPr id="22" name="사각형: 둥근 모서리 21">
              <a:extLst>
                <a:ext uri="{FF2B5EF4-FFF2-40B4-BE49-F238E27FC236}">
                  <a16:creationId xmlns:a16="http://schemas.microsoft.com/office/drawing/2014/main" id="{5F8E00A9-A50E-132E-E7E6-3FB8F994CC2C}"/>
                </a:ext>
              </a:extLst>
            </p:cNvPr>
            <p:cNvSpPr/>
            <p:nvPr/>
          </p:nvSpPr>
          <p:spPr>
            <a:xfrm>
              <a:off x="984852" y="4553146"/>
              <a:ext cx="1322961" cy="329938"/>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b="1">
                  <a:solidFill>
                    <a:srgbClr val="FFFFFF"/>
                  </a:solidFill>
                  <a:latin typeface="Franklin Gothic Book" panose="020B0503020102020204"/>
                  <a:ea typeface="돋움" panose="020B0600000101010101" pitchFamily="50" charset="-127"/>
                </a:rPr>
                <a:t>Result</a:t>
              </a:r>
              <a:endParaRPr lang="ko-KR" altLang="en-US" sz="2000" b="1">
                <a:solidFill>
                  <a:srgbClr val="FFFFFF"/>
                </a:solidFill>
                <a:latin typeface="Franklin Gothic Book" panose="020B0503020102020204"/>
                <a:ea typeface="돋움" panose="020B0600000101010101" pitchFamily="50" charset="-127"/>
              </a:endParaRPr>
            </a:p>
          </p:txBody>
        </p:sp>
      </p:grpSp>
      <p:grpSp>
        <p:nvGrpSpPr>
          <p:cNvPr id="8" name="그룹 7">
            <a:extLst>
              <a:ext uri="{FF2B5EF4-FFF2-40B4-BE49-F238E27FC236}">
                <a16:creationId xmlns:a16="http://schemas.microsoft.com/office/drawing/2014/main" id="{61470741-363F-35B0-4385-06057317B34A}"/>
              </a:ext>
            </a:extLst>
          </p:cNvPr>
          <p:cNvGrpSpPr/>
          <p:nvPr/>
        </p:nvGrpSpPr>
        <p:grpSpPr>
          <a:xfrm>
            <a:off x="696337" y="3074601"/>
            <a:ext cx="7633073" cy="1194569"/>
            <a:chOff x="693488" y="2807255"/>
            <a:chExt cx="7633073" cy="1194569"/>
          </a:xfrm>
        </p:grpSpPr>
        <p:sp>
          <p:nvSpPr>
            <p:cNvPr id="11" name="사각형: 둥근 모서리 18">
              <a:extLst>
                <a:ext uri="{FF2B5EF4-FFF2-40B4-BE49-F238E27FC236}">
                  <a16:creationId xmlns:a16="http://schemas.microsoft.com/office/drawing/2014/main" id="{02512530-9F5A-EA1A-ED15-DF710A41BCF4}"/>
                </a:ext>
              </a:extLst>
            </p:cNvPr>
            <p:cNvSpPr/>
            <p:nvPr/>
          </p:nvSpPr>
          <p:spPr>
            <a:xfrm>
              <a:off x="693488" y="2981480"/>
              <a:ext cx="7633073" cy="1020344"/>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defTabSz="457200" latinLnBrk="0">
                <a:buFont typeface="Arial" panose="020B0604020202020204" pitchFamily="34" charset="0"/>
                <a:buChar char="•"/>
              </a:pPr>
              <a:r>
                <a:rPr lang="en-US" sz="2000" b="1">
                  <a:solidFill>
                    <a:srgbClr val="000000"/>
                  </a:solidFill>
                  <a:latin typeface="Franklin Gothic Book" panose="020B0503020102020204"/>
                  <a:ea typeface="돋움"/>
                </a:rPr>
                <a:t>Using</a:t>
              </a:r>
              <a:r>
                <a:rPr lang="en-US" sz="2000" b="1">
                  <a:solidFill>
                    <a:srgbClr val="000000"/>
                  </a:solidFill>
                  <a:latin typeface="Franklin Gothic Book" panose="020B0503020102020204"/>
                </a:rPr>
                <a:t> a direct indicator of concentration</a:t>
              </a:r>
              <a:endParaRPr lang="ko-KR" altLang="en-US">
                <a:solidFill>
                  <a:srgbClr val="000000"/>
                </a:solidFill>
                <a:latin typeface="Franklin Gothic Book" panose="020B0503020102020204"/>
                <a:ea typeface="돋움"/>
              </a:endParaRPr>
            </a:p>
          </p:txBody>
        </p:sp>
        <p:sp>
          <p:nvSpPr>
            <p:cNvPr id="12" name="사각형: 둥근 모서리 19">
              <a:extLst>
                <a:ext uri="{FF2B5EF4-FFF2-40B4-BE49-F238E27FC236}">
                  <a16:creationId xmlns:a16="http://schemas.microsoft.com/office/drawing/2014/main" id="{E8006635-D6E4-784F-27D3-1A12457359FF}"/>
                </a:ext>
              </a:extLst>
            </p:cNvPr>
            <p:cNvSpPr/>
            <p:nvPr/>
          </p:nvSpPr>
          <p:spPr>
            <a:xfrm>
              <a:off x="988549" y="2807255"/>
              <a:ext cx="1368391" cy="346464"/>
            </a:xfrm>
            <a:prstGeom prst="round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b="1">
                  <a:solidFill>
                    <a:srgbClr val="FFFFFF"/>
                  </a:solidFill>
                  <a:latin typeface="Franklin Gothic Book" panose="020B0503020102020204"/>
                  <a:ea typeface="돋움" panose="020B0600000101010101" pitchFamily="50" charset="-127"/>
                </a:rPr>
                <a:t>Method</a:t>
              </a:r>
              <a:endParaRPr lang="ko-KR" altLang="en-US" sz="2000" b="1">
                <a:solidFill>
                  <a:srgbClr val="FFFFFF"/>
                </a:solidFill>
                <a:latin typeface="Franklin Gothic Book" panose="020B0503020102020204"/>
                <a:ea typeface="돋움" panose="020B0600000101010101" pitchFamily="50" charset="-127"/>
              </a:endParaRPr>
            </a:p>
          </p:txBody>
        </p:sp>
      </p:grpSp>
    </p:spTree>
    <p:extLst>
      <p:ext uri="{BB962C8B-B14F-4D97-AF65-F5344CB8AC3E}">
        <p14:creationId xmlns:p14="http://schemas.microsoft.com/office/powerpoint/2010/main" val="1146576653"/>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FCF2765F39071449AA0244D041A7D28" ma:contentTypeVersion="0" ma:contentTypeDescription="Create a new document." ma:contentTypeScope="" ma:versionID="a8bc912e7d472abd4363e36bfbd307bf">
  <xsd:schema xmlns:xsd="http://www.w3.org/2001/XMLSchema" xmlns:xs="http://www.w3.org/2001/XMLSchema" xmlns:p="http://schemas.microsoft.com/office/2006/metadata/properties" targetNamespace="http://schemas.microsoft.com/office/2006/metadata/properties" ma:root="true" ma:fieldsID="199dd0767d953581224a9f2f62e6715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EC3850-AABD-46B3-8240-1B0B554522B2}">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126C713-054D-4E36-A27F-0862485F8928}">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DDF8D0-0EC0-489A-BB9F-F6D777CCE3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Parcel</Template>
  <TotalTime>1127</TotalTime>
  <Words>3366</Words>
  <Application>Microsoft Office PowerPoint</Application>
  <PresentationFormat>화면 슬라이드 쇼(4:3)</PresentationFormat>
  <Paragraphs>823</Paragraphs>
  <Slides>43</Slides>
  <Notes>22</Notes>
  <HiddenSlides>0</HiddenSlides>
  <MMClips>1</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43</vt:i4>
      </vt:variant>
    </vt:vector>
  </HeadingPairs>
  <TitlesOfParts>
    <vt:vector size="59" baseType="lpstr">
      <vt:lpstr>Acumin Pro</vt:lpstr>
      <vt:lpstr>Courier New,monospace</vt:lpstr>
      <vt:lpstr>Helvetica Neue</vt:lpstr>
      <vt:lpstr>Wingdings,Sans-Serif</vt:lpstr>
      <vt:lpstr>Arial</vt:lpstr>
      <vt:lpstr>Calibri</vt:lpstr>
      <vt:lpstr>Cambria Math</vt:lpstr>
      <vt:lpstr>Courier New</vt:lpstr>
      <vt:lpstr>Franklin Gothic Book</vt:lpstr>
      <vt:lpstr>Franklin Gothic Demi Cond</vt:lpstr>
      <vt:lpstr>Franklin Gothic Medium</vt:lpstr>
      <vt:lpstr>Franklin Gothic Medium Cond</vt:lpstr>
      <vt:lpstr>Impact</vt:lpstr>
      <vt:lpstr>Roboto</vt:lpstr>
      <vt:lpstr>Wingdings</vt:lpstr>
      <vt:lpstr>Parcel</vt:lpstr>
      <vt:lpstr>Establishing the Correlation Between Bio-Data and Concentration Level Utilizing EEG Data </vt:lpstr>
      <vt:lpstr>Team members</vt:lpstr>
      <vt:lpstr>Agenda</vt:lpstr>
      <vt:lpstr>Introduction</vt:lpstr>
      <vt:lpstr>Introduction</vt:lpstr>
      <vt:lpstr>Literature Reviews</vt:lpstr>
      <vt:lpstr>Literature Reviews</vt:lpstr>
      <vt:lpstr>Literature Reviews</vt:lpstr>
      <vt:lpstr>Literature Reviews</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Implementation</vt:lpstr>
      <vt:lpstr>Implementation</vt:lpstr>
      <vt:lpstr>Implementation</vt:lpstr>
      <vt:lpstr>Implementation</vt:lpstr>
      <vt:lpstr>Implementation</vt:lpstr>
      <vt:lpstr>Implementation</vt:lpstr>
      <vt:lpstr>Implementation</vt:lpstr>
      <vt:lpstr>Implementation</vt:lpstr>
      <vt:lpstr>Conclusion</vt:lpstr>
      <vt:lpstr>Conclusion</vt:lpstr>
      <vt:lpstr>References</vt:lpstr>
      <vt:lpstr>References</vt:lpstr>
      <vt:lpstr>Q&amp; A</vt:lpstr>
      <vt:lpstr>Thank you </vt:lpstr>
      <vt:lpstr>Additional Material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Data Platform Cell 서정민</cp:lastModifiedBy>
  <cp:revision>138</cp:revision>
  <dcterms:created xsi:type="dcterms:W3CDTF">2020-02-06T20:42:06Z</dcterms:created>
  <dcterms:modified xsi:type="dcterms:W3CDTF">2023-12-21T12:45:05Z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0x010100EFCF2765F39071449AA0244D041A7D28</vt:lpwstr>
  </property>
  <property fmtid="{D5CDD505-2E9C-101B-9397-08002B2CF9AE}" pid="3" name="MSIP_Label_4044bd30-2ed7-4c9d-9d12-46200872a97b_Enabled">
    <vt:lpwstr>true</vt:lpwstr>
  </property>
  <property fmtid="{D5CDD505-2E9C-101B-9397-08002B2CF9AE}" pid="4" name="MSIP_Label_4044bd30-2ed7-4c9d-9d12-46200872a97b_SetDate">
    <vt:lpwstr>2023-10-24T14:33:20Z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355493c4-a13c-4e9f-b245-8e08f1d84d82</vt:lpwstr>
  </property>
  <property fmtid="{D5CDD505-2E9C-101B-9397-08002B2CF9AE}" pid="9" name="MSIP_Label_4044bd30-2ed7-4c9d-9d12-46200872a97b_ContentBits">
    <vt:lpwstr>0</vt:lpwstr>
  </property>
</Properties>
</file>